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4" r:id="rId3"/>
  </p:sldMasterIdLst>
  <p:notesMasterIdLst>
    <p:notesMasterId r:id="rId12"/>
  </p:notesMasterIdLst>
  <p:sldIdLst>
    <p:sldId id="1351" r:id="rId4"/>
    <p:sldId id="1737" r:id="rId5"/>
    <p:sldId id="561" r:id="rId6"/>
    <p:sldId id="361" r:id="rId7"/>
    <p:sldId id="1736" r:id="rId8"/>
    <p:sldId id="519" r:id="rId9"/>
    <p:sldId id="555" r:id="rId10"/>
    <p:sldId id="35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EC26E5-4E8D-4683-9F31-F2F72306FDF5}" v="12" dt="2023-03-08T03:03:11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 Peace" userId="7889e773-a402-4b98-b07b-0f63b52c27ac" providerId="ADAL" clId="{43EC26E5-4E8D-4683-9F31-F2F72306FDF5}"/>
    <pc:docChg chg="undo custSel modSld sldOrd">
      <pc:chgData name="Mika Peace" userId="7889e773-a402-4b98-b07b-0f63b52c27ac" providerId="ADAL" clId="{43EC26E5-4E8D-4683-9F31-F2F72306FDF5}" dt="2023-03-08T22:57:48.843" v="1821" actId="20577"/>
      <pc:docMkLst>
        <pc:docMk/>
      </pc:docMkLst>
      <pc:sldChg chg="modSp mod">
        <pc:chgData name="Mika Peace" userId="7889e773-a402-4b98-b07b-0f63b52c27ac" providerId="ADAL" clId="{43EC26E5-4E8D-4683-9F31-F2F72306FDF5}" dt="2023-03-08T22:57:48.843" v="1821" actId="20577"/>
        <pc:sldMkLst>
          <pc:docMk/>
          <pc:sldMk cId="3709917896" sldId="354"/>
        </pc:sldMkLst>
        <pc:spChg chg="mod">
          <ac:chgData name="Mika Peace" userId="7889e773-a402-4b98-b07b-0f63b52c27ac" providerId="ADAL" clId="{43EC26E5-4E8D-4683-9F31-F2F72306FDF5}" dt="2023-03-08T22:57:48.843" v="1821" actId="20577"/>
          <ac:spMkLst>
            <pc:docMk/>
            <pc:sldMk cId="3709917896" sldId="354"/>
            <ac:spMk id="2" creationId="{DE24A577-17DD-24B8-3453-CB5307FF22F7}"/>
          </ac:spMkLst>
        </pc:spChg>
        <pc:spChg chg="mod">
          <ac:chgData name="Mika Peace" userId="7889e773-a402-4b98-b07b-0f63b52c27ac" providerId="ADAL" clId="{43EC26E5-4E8D-4683-9F31-F2F72306FDF5}" dt="2023-03-08T22:45:31.842" v="1655" actId="14100"/>
          <ac:spMkLst>
            <pc:docMk/>
            <pc:sldMk cId="3709917896" sldId="354"/>
            <ac:spMk id="11" creationId="{55E45452-3EFD-452D-8704-9E74FD9F4442}"/>
          </ac:spMkLst>
        </pc:spChg>
      </pc:sldChg>
      <pc:sldChg chg="addSp delSp modSp mod modAnim">
        <pc:chgData name="Mika Peace" userId="7889e773-a402-4b98-b07b-0f63b52c27ac" providerId="ADAL" clId="{43EC26E5-4E8D-4683-9F31-F2F72306FDF5}" dt="2023-03-08T22:39:18.087" v="1639" actId="6549"/>
        <pc:sldMkLst>
          <pc:docMk/>
          <pc:sldMk cId="3726066883" sldId="361"/>
        </pc:sldMkLst>
        <pc:spChg chg="del mod">
          <ac:chgData name="Mika Peace" userId="7889e773-a402-4b98-b07b-0f63b52c27ac" providerId="ADAL" clId="{43EC26E5-4E8D-4683-9F31-F2F72306FDF5}" dt="2023-03-08T03:01:26.265" v="1334" actId="478"/>
          <ac:spMkLst>
            <pc:docMk/>
            <pc:sldMk cId="3726066883" sldId="361"/>
            <ac:spMk id="3" creationId="{41068074-E878-4A0E-98F5-32E99266AFAC}"/>
          </ac:spMkLst>
        </pc:spChg>
        <pc:spChg chg="mod">
          <ac:chgData name="Mika Peace" userId="7889e773-a402-4b98-b07b-0f63b52c27ac" providerId="ADAL" clId="{43EC26E5-4E8D-4683-9F31-F2F72306FDF5}" dt="2023-03-08T22:39:18.087" v="1639" actId="6549"/>
          <ac:spMkLst>
            <pc:docMk/>
            <pc:sldMk cId="3726066883" sldId="361"/>
            <ac:spMk id="6" creationId="{7A3C84F0-AB45-46FE-BFC0-8CB6750812EB}"/>
          </ac:spMkLst>
        </pc:spChg>
        <pc:spChg chg="add mod">
          <ac:chgData name="Mika Peace" userId="7889e773-a402-4b98-b07b-0f63b52c27ac" providerId="ADAL" clId="{43EC26E5-4E8D-4683-9F31-F2F72306FDF5}" dt="2023-03-08T03:01:30.349" v="1335" actId="1076"/>
          <ac:spMkLst>
            <pc:docMk/>
            <pc:sldMk cId="3726066883" sldId="361"/>
            <ac:spMk id="7" creationId="{AA9BFE90-C691-A770-139B-68AD2A68862A}"/>
          </ac:spMkLst>
        </pc:spChg>
        <pc:picChg chg="mod">
          <ac:chgData name="Mika Peace" userId="7889e773-a402-4b98-b07b-0f63b52c27ac" providerId="ADAL" clId="{43EC26E5-4E8D-4683-9F31-F2F72306FDF5}" dt="2023-03-08T01:07:45.534" v="425" actId="1076"/>
          <ac:picMkLst>
            <pc:docMk/>
            <pc:sldMk cId="3726066883" sldId="361"/>
            <ac:picMk id="5" creationId="{B76C0705-EC12-4F96-AD52-5BDF767593DB}"/>
          </ac:picMkLst>
        </pc:picChg>
        <pc:picChg chg="mod">
          <ac:chgData name="Mika Peace" userId="7889e773-a402-4b98-b07b-0f63b52c27ac" providerId="ADAL" clId="{43EC26E5-4E8D-4683-9F31-F2F72306FDF5}" dt="2023-03-08T01:07:32.567" v="420" actId="1076"/>
          <ac:picMkLst>
            <pc:docMk/>
            <pc:sldMk cId="3726066883" sldId="361"/>
            <ac:picMk id="3076" creationId="{3BB07043-9A3F-47A5-A83E-ABECBA5024A6}"/>
          </ac:picMkLst>
        </pc:picChg>
      </pc:sldChg>
      <pc:sldChg chg="addSp modSp mod">
        <pc:chgData name="Mika Peace" userId="7889e773-a402-4b98-b07b-0f63b52c27ac" providerId="ADAL" clId="{43EC26E5-4E8D-4683-9F31-F2F72306FDF5}" dt="2023-03-08T03:03:33.569" v="1337" actId="14100"/>
        <pc:sldMkLst>
          <pc:docMk/>
          <pc:sldMk cId="2118576295" sldId="519"/>
        </pc:sldMkLst>
        <pc:spChg chg="mod">
          <ac:chgData name="Mika Peace" userId="7889e773-a402-4b98-b07b-0f63b52c27ac" providerId="ADAL" clId="{43EC26E5-4E8D-4683-9F31-F2F72306FDF5}" dt="2023-03-08T03:03:33.569" v="1337" actId="14100"/>
          <ac:spMkLst>
            <pc:docMk/>
            <pc:sldMk cId="2118576295" sldId="519"/>
            <ac:spMk id="11" creationId="{00000000-0000-0000-0000-000000000000}"/>
          </ac:spMkLst>
        </pc:spChg>
        <pc:spChg chg="mod">
          <ac:chgData name="Mika Peace" userId="7889e773-a402-4b98-b07b-0f63b52c27ac" providerId="ADAL" clId="{43EC26E5-4E8D-4683-9F31-F2F72306FDF5}" dt="2023-03-08T02:16:31.251" v="537" actId="1076"/>
          <ac:spMkLst>
            <pc:docMk/>
            <pc:sldMk cId="2118576295" sldId="519"/>
            <ac:spMk id="12" creationId="{00000000-0000-0000-0000-000000000000}"/>
          </ac:spMkLst>
        </pc:spChg>
        <pc:spChg chg="mod">
          <ac:chgData name="Mika Peace" userId="7889e773-a402-4b98-b07b-0f63b52c27ac" providerId="ADAL" clId="{43EC26E5-4E8D-4683-9F31-F2F72306FDF5}" dt="2023-03-08T02:16:22.283" v="534" actId="1076"/>
          <ac:spMkLst>
            <pc:docMk/>
            <pc:sldMk cId="2118576295" sldId="519"/>
            <ac:spMk id="13" creationId="{00000000-0000-0000-0000-000000000000}"/>
          </ac:spMkLst>
        </pc:spChg>
        <pc:spChg chg="mod">
          <ac:chgData name="Mika Peace" userId="7889e773-a402-4b98-b07b-0f63b52c27ac" providerId="ADAL" clId="{43EC26E5-4E8D-4683-9F31-F2F72306FDF5}" dt="2023-03-08T02:14:41.538" v="501" actId="6549"/>
          <ac:spMkLst>
            <pc:docMk/>
            <pc:sldMk cId="2118576295" sldId="519"/>
            <ac:spMk id="14" creationId="{00000000-0000-0000-0000-000000000000}"/>
          </ac:spMkLst>
        </pc:spChg>
        <pc:spChg chg="mod">
          <ac:chgData name="Mika Peace" userId="7889e773-a402-4b98-b07b-0f63b52c27ac" providerId="ADAL" clId="{43EC26E5-4E8D-4683-9F31-F2F72306FDF5}" dt="2023-03-08T02:15:39.691" v="520" actId="1076"/>
          <ac:spMkLst>
            <pc:docMk/>
            <pc:sldMk cId="2118576295" sldId="519"/>
            <ac:spMk id="16" creationId="{00000000-0000-0000-0000-000000000000}"/>
          </ac:spMkLst>
        </pc:spChg>
        <pc:picChg chg="add mod">
          <ac:chgData name="Mika Peace" userId="7889e773-a402-4b98-b07b-0f63b52c27ac" providerId="ADAL" clId="{43EC26E5-4E8D-4683-9F31-F2F72306FDF5}" dt="2023-03-07T02:32:32.474" v="193"/>
          <ac:picMkLst>
            <pc:docMk/>
            <pc:sldMk cId="2118576295" sldId="519"/>
            <ac:picMk id="2" creationId="{68AC3BB7-52B3-F69B-4329-6B8EEEC9FEDF}"/>
          </ac:picMkLst>
        </pc:picChg>
        <pc:picChg chg="add mod">
          <ac:chgData name="Mika Peace" userId="7889e773-a402-4b98-b07b-0f63b52c27ac" providerId="ADAL" clId="{43EC26E5-4E8D-4683-9F31-F2F72306FDF5}" dt="2023-03-07T02:32:39.459" v="194"/>
          <ac:picMkLst>
            <pc:docMk/>
            <pc:sldMk cId="2118576295" sldId="519"/>
            <ac:picMk id="3" creationId="{D55BC68D-23E1-FAEC-EB1E-70349B6A6D4E}"/>
          </ac:picMkLst>
        </pc:picChg>
        <pc:picChg chg="mod">
          <ac:chgData name="Mika Peace" userId="7889e773-a402-4b98-b07b-0f63b52c27ac" providerId="ADAL" clId="{43EC26E5-4E8D-4683-9F31-F2F72306FDF5}" dt="2023-03-08T02:16:27.763" v="536" actId="14100"/>
          <ac:picMkLst>
            <pc:docMk/>
            <pc:sldMk cId="2118576295" sldId="519"/>
            <ac:picMk id="6" creationId="{00000000-0000-0000-0000-000000000000}"/>
          </ac:picMkLst>
        </pc:picChg>
        <pc:picChg chg="mod">
          <ac:chgData name="Mika Peace" userId="7889e773-a402-4b98-b07b-0f63b52c27ac" providerId="ADAL" clId="{43EC26E5-4E8D-4683-9F31-F2F72306FDF5}" dt="2023-03-08T02:15:43.171" v="521" actId="14100"/>
          <ac:picMkLst>
            <pc:docMk/>
            <pc:sldMk cId="2118576295" sldId="519"/>
            <ac:picMk id="15" creationId="{00000000-0000-0000-0000-000000000000}"/>
          </ac:picMkLst>
        </pc:picChg>
      </pc:sldChg>
      <pc:sldChg chg="addSp modSp mod">
        <pc:chgData name="Mika Peace" userId="7889e773-a402-4b98-b07b-0f63b52c27ac" providerId="ADAL" clId="{43EC26E5-4E8D-4683-9F31-F2F72306FDF5}" dt="2023-03-08T22:56:27.269" v="1817" actId="1076"/>
        <pc:sldMkLst>
          <pc:docMk/>
          <pc:sldMk cId="974466648" sldId="555"/>
        </pc:sldMkLst>
        <pc:spChg chg="mod">
          <ac:chgData name="Mika Peace" userId="7889e773-a402-4b98-b07b-0f63b52c27ac" providerId="ADAL" clId="{43EC26E5-4E8D-4683-9F31-F2F72306FDF5}" dt="2023-03-08T22:56:27.269" v="1817" actId="1076"/>
          <ac:spMkLst>
            <pc:docMk/>
            <pc:sldMk cId="974466648" sldId="555"/>
            <ac:spMk id="2" creationId="{00000000-0000-0000-0000-000000000000}"/>
          </ac:spMkLst>
        </pc:spChg>
        <pc:spChg chg="mod">
          <ac:chgData name="Mika Peace" userId="7889e773-a402-4b98-b07b-0f63b52c27ac" providerId="ADAL" clId="{43EC26E5-4E8D-4683-9F31-F2F72306FDF5}" dt="2023-03-08T03:04:50.598" v="1346" actId="6549"/>
          <ac:spMkLst>
            <pc:docMk/>
            <pc:sldMk cId="974466648" sldId="555"/>
            <ac:spMk id="9" creationId="{00000000-0000-0000-0000-000000000000}"/>
          </ac:spMkLst>
        </pc:spChg>
        <pc:spChg chg="mod">
          <ac:chgData name="Mika Peace" userId="7889e773-a402-4b98-b07b-0f63b52c27ac" providerId="ADAL" clId="{43EC26E5-4E8D-4683-9F31-F2F72306FDF5}" dt="2023-03-07T02:29:01.615" v="117" actId="1076"/>
          <ac:spMkLst>
            <pc:docMk/>
            <pc:sldMk cId="974466648" sldId="555"/>
            <ac:spMk id="10" creationId="{00000000-0000-0000-0000-000000000000}"/>
          </ac:spMkLst>
        </pc:spChg>
        <pc:spChg chg="mod">
          <ac:chgData name="Mika Peace" userId="7889e773-a402-4b98-b07b-0f63b52c27ac" providerId="ADAL" clId="{43EC26E5-4E8D-4683-9F31-F2F72306FDF5}" dt="2023-03-07T02:29:37.247" v="128" actId="1076"/>
          <ac:spMkLst>
            <pc:docMk/>
            <pc:sldMk cId="974466648" sldId="555"/>
            <ac:spMk id="15" creationId="{E36D7CC7-4BBE-2CAF-A629-C3C658391DED}"/>
          </ac:spMkLst>
        </pc:spChg>
        <pc:spChg chg="mod">
          <ac:chgData name="Mika Peace" userId="7889e773-a402-4b98-b07b-0f63b52c27ac" providerId="ADAL" clId="{43EC26E5-4E8D-4683-9F31-F2F72306FDF5}" dt="2023-03-07T02:29:25.663" v="125" actId="1076"/>
          <ac:spMkLst>
            <pc:docMk/>
            <pc:sldMk cId="974466648" sldId="555"/>
            <ac:spMk id="16" creationId="{0DA3C123-A03E-1EF5-8BE8-06DA748D4F6F}"/>
          </ac:spMkLst>
        </pc:spChg>
        <pc:spChg chg="mod">
          <ac:chgData name="Mika Peace" userId="7889e773-a402-4b98-b07b-0f63b52c27ac" providerId="ADAL" clId="{43EC26E5-4E8D-4683-9F31-F2F72306FDF5}" dt="2023-03-07T02:29:42.208" v="129" actId="1076"/>
          <ac:spMkLst>
            <pc:docMk/>
            <pc:sldMk cId="974466648" sldId="555"/>
            <ac:spMk id="17" creationId="{345370B9-9DC8-F8A9-662F-6F8D1E4683BD}"/>
          </ac:spMkLst>
        </pc:spChg>
        <pc:spChg chg="mod">
          <ac:chgData name="Mika Peace" userId="7889e773-a402-4b98-b07b-0f63b52c27ac" providerId="ADAL" clId="{43EC26E5-4E8D-4683-9F31-F2F72306FDF5}" dt="2023-03-07T02:29:33.271" v="127" actId="1076"/>
          <ac:spMkLst>
            <pc:docMk/>
            <pc:sldMk cId="974466648" sldId="555"/>
            <ac:spMk id="18" creationId="{0F7AE5EA-768C-3582-8DE6-B3B06C3C76BC}"/>
          </ac:spMkLst>
        </pc:spChg>
        <pc:spChg chg="mod">
          <ac:chgData name="Mika Peace" userId="7889e773-a402-4b98-b07b-0f63b52c27ac" providerId="ADAL" clId="{43EC26E5-4E8D-4683-9F31-F2F72306FDF5}" dt="2023-03-07T02:29:55.833" v="133" actId="1076"/>
          <ac:spMkLst>
            <pc:docMk/>
            <pc:sldMk cId="974466648" sldId="555"/>
            <ac:spMk id="19" creationId="{53400A27-96AC-73FD-A609-A9B93FFDE2F4}"/>
          </ac:spMkLst>
        </pc:spChg>
        <pc:spChg chg="add mod">
          <ac:chgData name="Mika Peace" userId="7889e773-a402-4b98-b07b-0f63b52c27ac" providerId="ADAL" clId="{43EC26E5-4E8D-4683-9F31-F2F72306FDF5}" dt="2023-03-08T03:05:08.364" v="1347" actId="1076"/>
          <ac:spMkLst>
            <pc:docMk/>
            <pc:sldMk cId="974466648" sldId="555"/>
            <ac:spMk id="23" creationId="{C8824E26-CF13-C60B-3465-D18DE7C9C3D8}"/>
          </ac:spMkLst>
        </pc:spChg>
        <pc:spChg chg="add mod">
          <ac:chgData name="Mika Peace" userId="7889e773-a402-4b98-b07b-0f63b52c27ac" providerId="ADAL" clId="{43EC26E5-4E8D-4683-9F31-F2F72306FDF5}" dt="2023-03-08T02:19:24.349" v="606" actId="6549"/>
          <ac:spMkLst>
            <pc:docMk/>
            <pc:sldMk cId="974466648" sldId="555"/>
            <ac:spMk id="24" creationId="{3B99C1E8-475B-AEE2-2709-FF46D6FC2C9C}"/>
          </ac:spMkLst>
        </pc:spChg>
        <pc:picChg chg="mod">
          <ac:chgData name="Mika Peace" userId="7889e773-a402-4b98-b07b-0f63b52c27ac" providerId="ADAL" clId="{43EC26E5-4E8D-4683-9F31-F2F72306FDF5}" dt="2023-03-07T02:28:46.440" v="113" actId="1076"/>
          <ac:picMkLst>
            <pc:docMk/>
            <pc:sldMk cId="974466648" sldId="555"/>
            <ac:picMk id="7" creationId="{00000000-0000-0000-0000-000000000000}"/>
          </ac:picMkLst>
        </pc:picChg>
        <pc:picChg chg="mod">
          <ac:chgData name="Mika Peace" userId="7889e773-a402-4b98-b07b-0f63b52c27ac" providerId="ADAL" clId="{43EC26E5-4E8D-4683-9F31-F2F72306FDF5}" dt="2023-03-07T02:28:49.463" v="114" actId="1076"/>
          <ac:picMkLst>
            <pc:docMk/>
            <pc:sldMk cId="974466648" sldId="555"/>
            <ac:picMk id="8" creationId="{00000000-0000-0000-0000-000000000000}"/>
          </ac:picMkLst>
        </pc:picChg>
        <pc:picChg chg="mod">
          <ac:chgData name="Mika Peace" userId="7889e773-a402-4b98-b07b-0f63b52c27ac" providerId="ADAL" clId="{43EC26E5-4E8D-4683-9F31-F2F72306FDF5}" dt="2023-03-07T02:28:58.310" v="116" actId="1076"/>
          <ac:picMkLst>
            <pc:docMk/>
            <pc:sldMk cId="974466648" sldId="555"/>
            <ac:picMk id="13" creationId="{528F7832-3277-A504-6388-E40E0FDC6D27}"/>
          </ac:picMkLst>
        </pc:picChg>
        <pc:picChg chg="mod">
          <ac:chgData name="Mika Peace" userId="7889e773-a402-4b98-b07b-0f63b52c27ac" providerId="ADAL" clId="{43EC26E5-4E8D-4683-9F31-F2F72306FDF5}" dt="2023-03-07T02:28:53.456" v="115" actId="1076"/>
          <ac:picMkLst>
            <pc:docMk/>
            <pc:sldMk cId="974466648" sldId="555"/>
            <ac:picMk id="14" creationId="{E859F3A8-E635-0E88-A0BF-ABD97D9D1EFE}"/>
          </ac:picMkLst>
        </pc:picChg>
      </pc:sldChg>
      <pc:sldChg chg="modSp mod">
        <pc:chgData name="Mika Peace" userId="7889e773-a402-4b98-b07b-0f63b52c27ac" providerId="ADAL" clId="{43EC26E5-4E8D-4683-9F31-F2F72306FDF5}" dt="2023-03-08T22:38:27.382" v="1619" actId="20577"/>
        <pc:sldMkLst>
          <pc:docMk/>
          <pc:sldMk cId="758792003" sldId="561"/>
        </pc:sldMkLst>
        <pc:spChg chg="mod">
          <ac:chgData name="Mika Peace" userId="7889e773-a402-4b98-b07b-0f63b52c27ac" providerId="ADAL" clId="{43EC26E5-4E8D-4683-9F31-F2F72306FDF5}" dt="2023-03-08T22:36:28.094" v="1607" actId="14100"/>
          <ac:spMkLst>
            <pc:docMk/>
            <pc:sldMk cId="758792003" sldId="561"/>
            <ac:spMk id="2" creationId="{00000000-0000-0000-0000-000000000000}"/>
          </ac:spMkLst>
        </pc:spChg>
        <pc:spChg chg="mod">
          <ac:chgData name="Mika Peace" userId="7889e773-a402-4b98-b07b-0f63b52c27ac" providerId="ADAL" clId="{43EC26E5-4E8D-4683-9F31-F2F72306FDF5}" dt="2023-03-08T22:38:27.382" v="1619" actId="20577"/>
          <ac:spMkLst>
            <pc:docMk/>
            <pc:sldMk cId="758792003" sldId="561"/>
            <ac:spMk id="3" creationId="{00000000-0000-0000-0000-000000000000}"/>
          </ac:spMkLst>
        </pc:spChg>
        <pc:picChg chg="mod">
          <ac:chgData name="Mika Peace" userId="7889e773-a402-4b98-b07b-0f63b52c27ac" providerId="ADAL" clId="{43EC26E5-4E8D-4683-9F31-F2F72306FDF5}" dt="2023-03-08T02:59:16.037" v="1293" actId="1076"/>
          <ac:picMkLst>
            <pc:docMk/>
            <pc:sldMk cId="758792003" sldId="561"/>
            <ac:picMk id="4" creationId="{00000000-0000-0000-0000-000000000000}"/>
          </ac:picMkLst>
        </pc:picChg>
        <pc:picChg chg="mod">
          <ac:chgData name="Mika Peace" userId="7889e773-a402-4b98-b07b-0f63b52c27ac" providerId="ADAL" clId="{43EC26E5-4E8D-4683-9F31-F2F72306FDF5}" dt="2023-03-08T22:36:25.668" v="1606" actId="1076"/>
          <ac:picMkLst>
            <pc:docMk/>
            <pc:sldMk cId="758792003" sldId="561"/>
            <ac:picMk id="6" creationId="{671C6953-D0EA-5D87-74B1-2825B33C159D}"/>
          </ac:picMkLst>
        </pc:picChg>
      </pc:sldChg>
      <pc:sldChg chg="addSp delSp modSp mod">
        <pc:chgData name="Mika Peace" userId="7889e773-a402-4b98-b07b-0f63b52c27ac" providerId="ADAL" clId="{43EC26E5-4E8D-4683-9F31-F2F72306FDF5}" dt="2023-03-08T22:41:08.005" v="1646" actId="1076"/>
        <pc:sldMkLst>
          <pc:docMk/>
          <pc:sldMk cId="1349877578" sldId="1351"/>
        </pc:sldMkLst>
        <pc:spChg chg="del mod">
          <ac:chgData name="Mika Peace" userId="7889e773-a402-4b98-b07b-0f63b52c27ac" providerId="ADAL" clId="{43EC26E5-4E8D-4683-9F31-F2F72306FDF5}" dt="2023-03-08T22:40:59.734" v="1645" actId="478"/>
          <ac:spMkLst>
            <pc:docMk/>
            <pc:sldMk cId="1349877578" sldId="1351"/>
            <ac:spMk id="4" creationId="{8B8ECF8D-294D-DC16-BA08-48F47351E939}"/>
          </ac:spMkLst>
        </pc:spChg>
        <pc:spChg chg="add mod">
          <ac:chgData name="Mika Peace" userId="7889e773-a402-4b98-b07b-0f63b52c27ac" providerId="ADAL" clId="{43EC26E5-4E8D-4683-9F31-F2F72306FDF5}" dt="2023-03-08T22:31:40.738" v="1373" actId="20577"/>
          <ac:spMkLst>
            <pc:docMk/>
            <pc:sldMk cId="1349877578" sldId="1351"/>
            <ac:spMk id="8" creationId="{4D125308-9C46-A81C-DD52-5CF036538D53}"/>
          </ac:spMkLst>
        </pc:spChg>
        <pc:spChg chg="mod">
          <ac:chgData name="Mika Peace" userId="7889e773-a402-4b98-b07b-0f63b52c27ac" providerId="ADAL" clId="{43EC26E5-4E8D-4683-9F31-F2F72306FDF5}" dt="2023-03-07T02:23:26.857" v="0" actId="1076"/>
          <ac:spMkLst>
            <pc:docMk/>
            <pc:sldMk cId="1349877578" sldId="1351"/>
            <ac:spMk id="10" creationId="{0515B166-418B-53C7-6429-533AF2F22C4B}"/>
          </ac:spMkLst>
        </pc:spChg>
        <pc:spChg chg="mod">
          <ac:chgData name="Mika Peace" userId="7889e773-a402-4b98-b07b-0f63b52c27ac" providerId="ADAL" clId="{43EC26E5-4E8D-4683-9F31-F2F72306FDF5}" dt="2023-03-08T02:58:22.798" v="1286" actId="1076"/>
          <ac:spMkLst>
            <pc:docMk/>
            <pc:sldMk cId="1349877578" sldId="1351"/>
            <ac:spMk id="13" creationId="{4E91864D-DC80-7412-466A-4F51267DD156}"/>
          </ac:spMkLst>
        </pc:spChg>
        <pc:spChg chg="mod">
          <ac:chgData name="Mika Peace" userId="7889e773-a402-4b98-b07b-0f63b52c27ac" providerId="ADAL" clId="{43EC26E5-4E8D-4683-9F31-F2F72306FDF5}" dt="2023-03-07T02:23:30.007" v="1" actId="1076"/>
          <ac:spMkLst>
            <pc:docMk/>
            <pc:sldMk cId="1349877578" sldId="1351"/>
            <ac:spMk id="14" creationId="{A85C2D30-7A0F-18A8-5ED7-319058783352}"/>
          </ac:spMkLst>
        </pc:spChg>
        <pc:picChg chg="del mod">
          <ac:chgData name="Mika Peace" userId="7889e773-a402-4b98-b07b-0f63b52c27ac" providerId="ADAL" clId="{43EC26E5-4E8D-4683-9F31-F2F72306FDF5}" dt="2023-03-08T02:09:19.299" v="452" actId="21"/>
          <ac:picMkLst>
            <pc:docMk/>
            <pc:sldMk cId="1349877578" sldId="1351"/>
            <ac:picMk id="5" creationId="{1ADD2C4B-F506-6D22-56C5-14E96DD9ACEF}"/>
          </ac:picMkLst>
        </pc:picChg>
        <pc:picChg chg="add del mod">
          <ac:chgData name="Mika Peace" userId="7889e773-a402-4b98-b07b-0f63b52c27ac" providerId="ADAL" clId="{43EC26E5-4E8D-4683-9F31-F2F72306FDF5}" dt="2023-03-08T02:09:37.220" v="459" actId="478"/>
          <ac:picMkLst>
            <pc:docMk/>
            <pc:sldMk cId="1349877578" sldId="1351"/>
            <ac:picMk id="6" creationId="{8BA30E67-56C5-CFF2-E6D8-68DE9784B2D4}"/>
          </ac:picMkLst>
        </pc:picChg>
        <pc:picChg chg="add mod modCrop">
          <ac:chgData name="Mika Peace" userId="7889e773-a402-4b98-b07b-0f63b52c27ac" providerId="ADAL" clId="{43EC26E5-4E8D-4683-9F31-F2F72306FDF5}" dt="2023-03-08T02:57:57.158" v="1283" actId="1076"/>
          <ac:picMkLst>
            <pc:docMk/>
            <pc:sldMk cId="1349877578" sldId="1351"/>
            <ac:picMk id="7" creationId="{47871CBE-A843-2F17-8F10-EE74D4F01EE1}"/>
          </ac:picMkLst>
        </pc:picChg>
        <pc:picChg chg="mod">
          <ac:chgData name="Mika Peace" userId="7889e773-a402-4b98-b07b-0f63b52c27ac" providerId="ADAL" clId="{43EC26E5-4E8D-4683-9F31-F2F72306FDF5}" dt="2023-03-08T22:41:08.005" v="1646" actId="1076"/>
          <ac:picMkLst>
            <pc:docMk/>
            <pc:sldMk cId="1349877578" sldId="1351"/>
            <ac:picMk id="9" creationId="{310BCFA3-C272-94B9-B6C7-08D741A0841A}"/>
          </ac:picMkLst>
        </pc:picChg>
      </pc:sldChg>
      <pc:sldChg chg="addSp modSp mod">
        <pc:chgData name="Mika Peace" userId="7889e773-a402-4b98-b07b-0f63b52c27ac" providerId="ADAL" clId="{43EC26E5-4E8D-4683-9F31-F2F72306FDF5}" dt="2023-03-08T22:54:24.277" v="1668" actId="14100"/>
        <pc:sldMkLst>
          <pc:docMk/>
          <pc:sldMk cId="1196394994" sldId="1736"/>
        </pc:sldMkLst>
        <pc:spChg chg="mod">
          <ac:chgData name="Mika Peace" userId="7889e773-a402-4b98-b07b-0f63b52c27ac" providerId="ADAL" clId="{43EC26E5-4E8D-4683-9F31-F2F72306FDF5}" dt="2023-03-08T01:09:04.059" v="437" actId="1076"/>
          <ac:spMkLst>
            <pc:docMk/>
            <pc:sldMk cId="1196394994" sldId="1736"/>
            <ac:spMk id="2" creationId="{148A8C24-82BB-4A40-9C5F-2E9FFEE725AA}"/>
          </ac:spMkLst>
        </pc:spChg>
        <pc:spChg chg="mod">
          <ac:chgData name="Mika Peace" userId="7889e773-a402-4b98-b07b-0f63b52c27ac" providerId="ADAL" clId="{43EC26E5-4E8D-4683-9F31-F2F72306FDF5}" dt="2023-03-08T02:14:29.446" v="498" actId="2711"/>
          <ac:spMkLst>
            <pc:docMk/>
            <pc:sldMk cId="1196394994" sldId="1736"/>
            <ac:spMk id="11" creationId="{1D78FB04-100B-4F8B-985A-365CCDA6AC85}"/>
          </ac:spMkLst>
        </pc:spChg>
        <pc:spChg chg="add mod">
          <ac:chgData name="Mika Peace" userId="7889e773-a402-4b98-b07b-0f63b52c27ac" providerId="ADAL" clId="{43EC26E5-4E8D-4683-9F31-F2F72306FDF5}" dt="2023-03-08T22:41:53.563" v="1647" actId="20577"/>
          <ac:spMkLst>
            <pc:docMk/>
            <pc:sldMk cId="1196394994" sldId="1736"/>
            <ac:spMk id="12" creationId="{8410DBD7-C3FE-4391-BF43-3924468DEF47}"/>
          </ac:spMkLst>
        </pc:spChg>
        <pc:spChg chg="mod">
          <ac:chgData name="Mika Peace" userId="7889e773-a402-4b98-b07b-0f63b52c27ac" providerId="ADAL" clId="{43EC26E5-4E8D-4683-9F31-F2F72306FDF5}" dt="2023-03-08T02:14:02.819" v="492" actId="1076"/>
          <ac:spMkLst>
            <pc:docMk/>
            <pc:sldMk cId="1196394994" sldId="1736"/>
            <ac:spMk id="13" creationId="{A332FE16-52AC-4E0D-BA7D-702D849D7334}"/>
          </ac:spMkLst>
        </pc:spChg>
        <pc:spChg chg="mod">
          <ac:chgData name="Mika Peace" userId="7889e773-a402-4b98-b07b-0f63b52c27ac" providerId="ADAL" clId="{43EC26E5-4E8D-4683-9F31-F2F72306FDF5}" dt="2023-03-08T02:14:04.868" v="493" actId="1076"/>
          <ac:spMkLst>
            <pc:docMk/>
            <pc:sldMk cId="1196394994" sldId="1736"/>
            <ac:spMk id="14" creationId="{227BE00C-CCC3-4A9F-86A7-0D0A21C4E5CD}"/>
          </ac:spMkLst>
        </pc:spChg>
        <pc:picChg chg="mod">
          <ac:chgData name="Mika Peace" userId="7889e773-a402-4b98-b07b-0f63b52c27ac" providerId="ADAL" clId="{43EC26E5-4E8D-4683-9F31-F2F72306FDF5}" dt="2023-03-08T01:08:23.764" v="426" actId="1076"/>
          <ac:picMkLst>
            <pc:docMk/>
            <pc:sldMk cId="1196394994" sldId="1736"/>
            <ac:picMk id="4" creationId="{8C658CBF-E489-4460-A67F-856FB03D1021}"/>
          </ac:picMkLst>
        </pc:picChg>
        <pc:picChg chg="mod modCrop">
          <ac:chgData name="Mika Peace" userId="7889e773-a402-4b98-b07b-0f63b52c27ac" providerId="ADAL" clId="{43EC26E5-4E8D-4683-9F31-F2F72306FDF5}" dt="2023-03-08T22:54:24.277" v="1668" actId="14100"/>
          <ac:picMkLst>
            <pc:docMk/>
            <pc:sldMk cId="1196394994" sldId="1736"/>
            <ac:picMk id="8" creationId="{8189695A-8453-4BF0-ABB8-7BD26BE7CEF4}"/>
          </ac:picMkLst>
        </pc:picChg>
      </pc:sldChg>
      <pc:sldChg chg="addSp delSp modSp mod ord">
        <pc:chgData name="Mika Peace" userId="7889e773-a402-4b98-b07b-0f63b52c27ac" providerId="ADAL" clId="{43EC26E5-4E8D-4683-9F31-F2F72306FDF5}" dt="2023-03-08T22:35:29.093" v="1600" actId="20577"/>
        <pc:sldMkLst>
          <pc:docMk/>
          <pc:sldMk cId="258951269" sldId="1737"/>
        </pc:sldMkLst>
        <pc:spChg chg="mod">
          <ac:chgData name="Mika Peace" userId="7889e773-a402-4b98-b07b-0f63b52c27ac" providerId="ADAL" clId="{43EC26E5-4E8D-4683-9F31-F2F72306FDF5}" dt="2023-03-08T01:05:37.220" v="217" actId="1076"/>
          <ac:spMkLst>
            <pc:docMk/>
            <pc:sldMk cId="258951269" sldId="1737"/>
            <ac:spMk id="6" creationId="{3F31F521-F331-41A7-B57A-899F533E3412}"/>
          </ac:spMkLst>
        </pc:spChg>
        <pc:spChg chg="add del mod">
          <ac:chgData name="Mika Peace" userId="7889e773-a402-4b98-b07b-0f63b52c27ac" providerId="ADAL" clId="{43EC26E5-4E8D-4683-9F31-F2F72306FDF5}" dt="2023-03-08T22:35:29.093" v="1600" actId="20577"/>
          <ac:spMkLst>
            <pc:docMk/>
            <pc:sldMk cId="258951269" sldId="1737"/>
            <ac:spMk id="9" creationId="{370F0146-DDD0-418D-A73C-29F82E995D01}"/>
          </ac:spMkLst>
        </pc:spChg>
        <pc:picChg chg="del mod">
          <ac:chgData name="Mika Peace" userId="7889e773-a402-4b98-b07b-0f63b52c27ac" providerId="ADAL" clId="{43EC26E5-4E8D-4683-9F31-F2F72306FDF5}" dt="2023-03-08T02:09:24.583" v="454" actId="21"/>
          <ac:picMkLst>
            <pc:docMk/>
            <pc:sldMk cId="258951269" sldId="1737"/>
            <ac:picMk id="3" creationId="{8CDF14B2-BE74-4DC1-B9F3-0E783A1E769D}"/>
          </ac:picMkLst>
        </pc:picChg>
        <pc:picChg chg="add mod">
          <ac:chgData name="Mika Peace" userId="7889e773-a402-4b98-b07b-0f63b52c27ac" providerId="ADAL" clId="{43EC26E5-4E8D-4683-9F31-F2F72306FDF5}" dt="2023-03-08T02:11:35.812" v="476" actId="1076"/>
          <ac:picMkLst>
            <pc:docMk/>
            <pc:sldMk cId="258951269" sldId="1737"/>
            <ac:picMk id="5" creationId="{9C5529D8-9942-F786-8A1D-CB0CC02748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4C73D-7FD1-4FF2-B217-3C7018DABB67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23BED-D352-4E24-9B3F-8739875A3D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227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DESIGN INSTRUCTIONS: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Add text to editable text boxes.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Avoid moving or changing the margins for text boxes, to ensure a well-presented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add a colour to the cut-out shape/background: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fill cut-out shape/background with colour, right click next to the slide and select ‘Format Background…’ from the drop-down menu.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the side panel that pops up, select ‘Solid fill’ and then choose one of the ‘Theme colours’ at the top of the colour chart.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Note: the ‘Theme colours’ are NHRA corporate colours and should be used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add an image to the cut-out shape/background: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click on the image icon to select an image source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once you’ve added an image, right click the image and select ‘Send to Back’ so that it sits behind the cut-out shape</a:t>
            </a:r>
            <a:endParaRPr lang="en-US" sz="1200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BE386-194F-7A4F-B27A-E80D41302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4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F317F-88AF-448F-B02B-CB9EFECB36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040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F317F-88AF-448F-B02B-CB9EFECB365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78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418568-7316-425A-B836-C1F335F2C3C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700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Vortex development – </a:t>
            </a:r>
          </a:p>
          <a:p>
            <a:pPr marL="228600" indent="-228600">
              <a:buAutoNum type="arabicPeriod"/>
            </a:pPr>
            <a:r>
              <a:rPr lang="en-AU" dirty="0"/>
              <a:t>Stretching component</a:t>
            </a:r>
          </a:p>
          <a:p>
            <a:pPr marL="228600" indent="-228600">
              <a:buAutoNum type="arabicPeriod"/>
            </a:pPr>
            <a:r>
              <a:rPr lang="en-AU" dirty="0"/>
              <a:t>Spin component.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D11C6-EACC-AE48-AC63-EC008E2FE2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41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3B308343-77D7-46A0-8EE9-90D8BC1F25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371" y="1"/>
            <a:ext cx="6102351" cy="663959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34089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1172" y="6470968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1832145" y="6471482"/>
            <a:ext cx="2522143" cy="2051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00" b="0" cap="all" baseline="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© BUSHFIRE AND NATURAL HAZARDS CRC 2016</a:t>
            </a:r>
          </a:p>
        </p:txBody>
      </p:sp>
    </p:spTree>
    <p:extLst>
      <p:ext uri="{BB962C8B-B14F-4D97-AF65-F5344CB8AC3E}">
        <p14:creationId xmlns:p14="http://schemas.microsoft.com/office/powerpoint/2010/main" val="18615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4521-821B-4A69-9789-B8924824A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054F47-C6A5-4D27-BA68-1C0B9C379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F5B18-9724-45C2-BF92-7729FC35A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68D4-983C-4506-8620-A77FF31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B5DC0-67AD-4D9F-AFC4-551CCA0F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695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7E0E-1C61-40D6-A7B7-E57E4F7D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562D6-4328-48E6-90FE-DC58518FB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92C4A-8E47-47B8-A62F-5E65C853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DDC55-A737-430C-9ECB-ED6EA63B0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DC187-A16C-4FB2-807D-3BF5351A8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8134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B1B2E-1C9B-4AF8-AA0A-CEE6647D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4D6CF-A7D1-47E1-A9CC-F41D1A163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C6DD1-47D5-4131-AA6C-2E6EBBD8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BBA5B-2824-43CE-A718-670F088A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30C08-21B4-461A-B501-4712E03F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9348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57034-B9D0-4F17-8B2F-3B7291CB7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E6226-EE41-4CD7-82B7-FED40F0F9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0012F-E4FA-49FF-91B6-B51C569CD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8AF5F-94F9-41DC-B428-FDC7906E9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B9E8-E609-45DA-90C3-E9DEF8DF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F128E-581A-4544-A33A-0873EDDF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1595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4144-F98E-41FE-9BD3-3B3FA7607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84EB0-94E8-4B63-8AC2-E954FC9A6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109D2-87CD-4B0B-80B7-FAEFDD683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D65ED-05D2-4339-8D8A-A9600A607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0BB3DC-90C4-4563-BB19-A1BB02076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C82F26-6472-478F-9DAB-05EBB941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CB8C9-0710-4781-A90D-9494EDC9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B64127-B065-413B-BA00-7C2E6A92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818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7FEF-6F71-43E0-BD78-E315F4601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FA146-A3EB-4E92-B089-24BF06FA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34179-55E9-411E-9E12-2F9DD324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36E41-EFD8-4690-B329-322B40C4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1977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A840DA-38A9-46EE-ADCE-3BEE315AB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46F53-F93B-47FA-BA07-3C714F19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FF815-02C0-46AB-87AA-E253FC22A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583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A1E99-C227-4458-98BB-1915738E0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B9A49-8274-4FC4-9EA4-97B98554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DABF0-4576-4CC8-A90E-CC3A691BE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333CE-65C5-42AE-88AC-BBDDF641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E6B164-F899-476E-894F-A48BFDB03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10EB3-9701-4CDE-AC6E-3642E7D6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2507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B7A33-B27C-4923-85E1-8869052A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0E8D7-039B-4E71-A680-F647C076F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7494C-F281-43CD-B4B0-4BD9E02C7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E2224-D7D1-4541-A953-FBCC99B8F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08525-D2D1-4129-B83C-F44F41743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74EA1-F57F-447F-9845-F0E0EFB0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172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DAF4881-D7E3-4A14-B640-34BC89BF99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6102351" cy="663959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754018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4E01D-8E96-4D85-8B06-578335442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E1359-6670-47CA-96E5-0074EA899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8825D-F3F1-4C29-A501-25F1674D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86053-9F32-437D-9755-2D2B3D80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2D899-9263-40F2-97D7-CF1A5C82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4532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F0584-6302-48AF-878C-02D26E18C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F65EA-DF73-467A-AD8D-C039BF07D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9EED8-455E-4D6B-90CB-69EA493A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D5850-5CE8-42C6-B084-A4442165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1ABCB-295D-42BE-B1F9-C1E41D63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7690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3B308343-77D7-46A0-8EE9-90D8BC1F25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6102351" cy="663959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660533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0A747EC-BBDB-1869-3707-DC8C82381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30436" y="0"/>
            <a:ext cx="7661564" cy="6858000"/>
          </a:xfrm>
        </p:spPr>
        <p:txBody>
          <a:bodyPr lIns="360000" tIns="720000" rIns="360000" anchor="ctr" anchorCtr="0"/>
          <a:lstStyle>
            <a:lvl1pPr marL="0" indent="0" algn="ctr">
              <a:buNone/>
              <a:defRPr sz="160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55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3704">
          <p15:clr>
            <a:srgbClr val="FBAE40"/>
          </p15:clr>
        </p15:guide>
        <p15:guide id="4" pos="397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03F15-85A3-E84D-99EE-E6DFF0F9F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1412875"/>
            <a:ext cx="6805611" cy="4824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06DCA15-9E8D-6902-08B5-07A3CFEF7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F3584A1-5ED7-EBEC-B6FA-E2CE53BFE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B5CBC41-B1C4-F541-E6C3-9D1C0E27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520BF0-3809-3F65-FAB1-AEA7EB845708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89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7DC89D99-58D1-40D7-3198-EE1AE44EB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8134472-10F6-BD62-BBC0-15E63A614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13452D4-3C70-6480-5E3B-0CC9AEA51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095A4C-5775-45A9-C423-F3FAFC1F54D5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621FB7B-6E1E-5FB5-941B-966DEDA7CAC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412874"/>
            <a:ext cx="12192000" cy="4824414"/>
          </a:xfrm>
        </p:spPr>
        <p:txBody>
          <a:bodyPr lIns="360000" tIns="540000" rIns="360000" anchor="t" anchorCtr="0"/>
          <a:lstStyle>
            <a:lvl1pPr marL="0" indent="0" algn="ctr">
              <a:buNone/>
              <a:defRPr sz="160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62CAA-C996-9740-AC1D-2525F64C7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713" y="1412875"/>
            <a:ext cx="5005387" cy="4824413"/>
          </a:xfrm>
        </p:spPr>
        <p:txBody>
          <a:bodyPr/>
          <a:lstStyle>
            <a:lvl2pPr marL="720000" indent="-234000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BC363A-1991-BC4D-90E1-B69ACA896C7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1901" y="1412875"/>
            <a:ext cx="5005385" cy="4824413"/>
          </a:xfrm>
        </p:spPr>
        <p:txBody>
          <a:bodyPr/>
          <a:lstStyle>
            <a:lvl2pPr marL="720000" indent="-234000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6562A5AF-8BB7-B58A-9AA7-34DE07F7E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2E098883-8A77-AE82-41E6-ACFBB8DCF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81AA72A-1BD3-8BAB-2FFD-5D4A70143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863E59-53BE-800D-D74D-DFB4DFE80932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39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7CD7B95-08CA-556F-EB97-C12A24C7CC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6E8995A-3FAA-F1F4-2A35-A4ADED87B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7CA1F7B-A546-0DA0-354A-B9CF26F11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500EEA-9B48-A0CB-E314-330EC772D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1412875"/>
            <a:ext cx="6805612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6217D51-451A-F03D-9786-9E4F5708F031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DC2A46-10CC-6A26-4F32-D316EC5C209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12124" y="1412875"/>
            <a:ext cx="4079876" cy="4824412"/>
          </a:xfrm>
        </p:spPr>
        <p:txBody>
          <a:bodyPr lIns="360000" tIns="540000" rIns="360000" anchor="t" anchorCtr="0"/>
          <a:lstStyle>
            <a:lvl1pPr marL="0" indent="0" algn="ctr">
              <a:buNone/>
              <a:defRPr sz="160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4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7CD7B95-08CA-556F-EB97-C12A24C7CC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6E8995A-3FAA-F1F4-2A35-A4ADED87B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7CA1F7B-A546-0DA0-354A-B9CF26F11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500EEA-9B48-A0CB-E314-330EC772D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1412875"/>
            <a:ext cx="5005387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508D0-C979-2E38-0152-61244FFF569E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2F6E107-3412-3020-30A0-035040AA97D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11900" y="1412875"/>
            <a:ext cx="5880100" cy="4824414"/>
          </a:xfrm>
        </p:spPr>
        <p:txBody>
          <a:bodyPr lIns="360000" tIns="540000" rIns="360000" anchor="t" anchorCtr="0"/>
          <a:lstStyle>
            <a:lvl1pPr marL="0" indent="0" algn="ctr">
              <a:buNone/>
              <a:defRPr sz="160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65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7CD7B95-08CA-556F-EB97-C12A24C7CC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6E8995A-3FAA-F1F4-2A35-A4ADED87B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7CA1F7B-A546-0DA0-354A-B9CF26F11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500EEA-9B48-A0CB-E314-330EC772D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1412875"/>
            <a:ext cx="3205162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9A533-0A3E-45E5-FC5E-B16AE4BF5E65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BC85C23-74AC-9BFA-C829-1924936737D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11675" y="1412875"/>
            <a:ext cx="7680325" cy="4824414"/>
          </a:xfrm>
        </p:spPr>
        <p:txBody>
          <a:bodyPr lIns="360000" tIns="540000" rIns="360000" anchor="t" anchorCtr="0"/>
          <a:lstStyle>
            <a:lvl1pPr marL="0" indent="0" algn="ctr">
              <a:buNone/>
              <a:defRPr sz="160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0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5C43CB0B-C71D-441A-B78D-8FD15E6B4B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5841" y="0"/>
            <a:ext cx="6102351" cy="664083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110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94C31-EF92-CC49-826A-ED62B0712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9537" y="1412875"/>
            <a:ext cx="4500563" cy="420269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597BF1-9636-7241-A252-D8C20C802E5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84469" y="2020632"/>
            <a:ext cx="4995631" cy="4216656"/>
          </a:xfrm>
        </p:spPr>
        <p:txBody>
          <a:bodyPr/>
          <a:lstStyle>
            <a:lvl2pPr marL="720000" indent="-234000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93F8C64-E493-4010-EBF8-9B89B40492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806967" y="1412875"/>
            <a:ext cx="4500563" cy="420269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800DF9-E19D-061C-4FDB-73E2DA19BAE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1899" y="2020632"/>
            <a:ext cx="5005387" cy="4216656"/>
          </a:xfrm>
        </p:spPr>
        <p:txBody>
          <a:bodyPr/>
          <a:lstStyle>
            <a:lvl2pPr marL="720000" indent="-234000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ABEB8AB-2D7C-811C-FF09-B31D9E926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D48E370-63AA-B326-2D1C-68C72CC5C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54C24889-4A8E-01DF-99DB-5F63FBBFC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D47E70-8C13-5F9C-A825-77B373DE36F2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867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94C31-EF92-CC49-826A-ED62B0712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9538" y="1412875"/>
            <a:ext cx="2700338" cy="420269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597BF1-9636-7241-A252-D8C20C802E5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84469" y="2020632"/>
            <a:ext cx="3195407" cy="4216656"/>
          </a:xfrm>
        </p:spPr>
        <p:txBody>
          <a:bodyPr/>
          <a:lstStyle>
            <a:lvl1pPr>
              <a:defRPr sz="1800" baseline="0"/>
            </a:lvl1pPr>
            <a:lvl2pPr marL="720000" indent="-234000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ABEB8AB-2D7C-811C-FF09-B31D9E926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D48E370-63AA-B326-2D1C-68C72CC5C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54C24889-4A8E-01DF-99DB-5F63FBBFC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7060E2F-28E4-E9E4-A150-CF1FF43AFD0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993365" y="1419269"/>
            <a:ext cx="2686960" cy="420269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CBB8E1-5ADF-B823-26F4-232FD734F14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25054" y="2027026"/>
            <a:ext cx="3155271" cy="4216656"/>
          </a:xfrm>
        </p:spPr>
        <p:txBody>
          <a:bodyPr/>
          <a:lstStyle>
            <a:lvl1pPr>
              <a:defRPr sz="1800" baseline="0"/>
            </a:lvl1pPr>
            <a:lvl2pPr marL="720000" indent="-234000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666A707-ABB1-1F6F-160A-B9FE5BC04D8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620572" y="1419269"/>
            <a:ext cx="2700338" cy="420269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20E583-96EE-4DB3-3CD6-5B6F8770CBD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25503" y="2027026"/>
            <a:ext cx="3195407" cy="4216656"/>
          </a:xfrm>
        </p:spPr>
        <p:txBody>
          <a:bodyPr/>
          <a:lstStyle>
            <a:lvl1pPr>
              <a:defRPr sz="1800" baseline="0"/>
            </a:lvl1pPr>
            <a:lvl2pPr marL="720000" indent="-234000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178F23E-B4F0-69FF-E583-306A9E12569A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0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94C31-EF92-CC49-826A-ED62B0712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750" y="1412875"/>
            <a:ext cx="3192125" cy="482441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ABEB8AB-2D7C-811C-FF09-B31D9E926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D48E370-63AA-B326-2D1C-68C72CC5C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54C24889-4A8E-01DF-99DB-5F63FBBFC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178F23E-B4F0-69FF-E583-306A9E12569A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195FD8-F19B-34FA-A156-9BC717FD798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19774" y="1412875"/>
            <a:ext cx="3160552" cy="482441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C37630E-D28B-3497-F1AC-0F4479B6F7A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125163" y="1412875"/>
            <a:ext cx="3192125" cy="482441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847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8A1EC4-8562-FB1F-69E5-C0F3F341C54F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03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>
            <a:extLst>
              <a:ext uri="{FF2B5EF4-FFF2-40B4-BE49-F238E27FC236}">
                <a16:creationId xmlns:a16="http://schemas.microsoft.com/office/drawing/2014/main" id="{03CCC582-95FC-D599-FEB7-130F9D2C728D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54000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latin typeface="Calibri Light" panose="020F03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video</a:t>
            </a:r>
          </a:p>
        </p:txBody>
      </p:sp>
    </p:spTree>
    <p:extLst>
      <p:ext uri="{BB962C8B-B14F-4D97-AF65-F5344CB8AC3E}">
        <p14:creationId xmlns:p14="http://schemas.microsoft.com/office/powerpoint/2010/main" val="2535351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063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1BF51C-7A4B-EC48-95DD-CF7D782D2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412875"/>
            <a:ext cx="3198523" cy="48244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 baseline="0">
                <a:solidFill>
                  <a:srgbClr val="0072CE"/>
                </a:solidFill>
                <a:latin typeface="Titillium Web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1E9204-33C1-1340-9EA5-19C3BF9A8F5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13811" y="1412876"/>
            <a:ext cx="6803476" cy="4824412"/>
          </a:xfrm>
        </p:spPr>
        <p:txBody>
          <a:bodyPr/>
          <a:lstStyle>
            <a:lvl2pPr marL="360000" indent="-180000"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3D352E86-3D81-0094-57A4-D72E146D0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20EA200-91CB-AC67-519F-774C51E1D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7188EF7-431D-7FD9-96A0-6B258FEB7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34BCE-1412-5375-FAD5-C60E47C87EC4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21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61FF668-55E4-FC4E-B78D-33812627453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74713" y="1412875"/>
            <a:ext cx="3198523" cy="482441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 baseline="0">
                <a:solidFill>
                  <a:srgbClr val="0072CE"/>
                </a:solidFill>
                <a:latin typeface="Titillium Web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67F62BBF-949B-972F-612B-6821F9650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D501501-E3E2-930C-6749-87D0710B4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343332A-8070-848A-4A17-FFE48B4EC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9C5857-72DF-F61B-9FF6-F75553E9B2DE}"/>
              </a:ext>
            </a:extLst>
          </p:cNvPr>
          <p:cNvSpPr txBox="1">
            <a:spLocks/>
          </p:cNvSpPr>
          <p:nvPr userDrawn="1"/>
        </p:nvSpPr>
        <p:spPr>
          <a:xfrm>
            <a:off x="1379538" y="466792"/>
            <a:ext cx="9937751" cy="9460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BD4EBF6-57EC-16DA-F2F0-AED490A4C3A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11675" y="1412875"/>
            <a:ext cx="7680325" cy="4824414"/>
          </a:xfrm>
        </p:spPr>
        <p:txBody>
          <a:bodyPr lIns="360000" tIns="540000" rIns="360000" anchor="t" anchorCtr="0"/>
          <a:lstStyle>
            <a:lvl1pPr marL="0" indent="0" algn="ctr">
              <a:buNone/>
              <a:defRPr sz="160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91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D011D4D-77CF-2BB9-C714-6F76C2EFD72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 lIns="360000" tIns="540000" rIns="360000" anchor="t" anchorCtr="0"/>
          <a:lstStyle>
            <a:lvl1pPr marL="0" indent="0" algn="ctr">
              <a:buNone/>
              <a:defRPr sz="160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7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3704">
          <p15:clr>
            <a:srgbClr val="FBAE40"/>
          </p15:clr>
        </p15:guide>
        <p15:guide id="4" pos="397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DF0290-0ACD-A048-93D8-534B6EC3A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74713" y="1412875"/>
            <a:ext cx="3205163" cy="4824413"/>
          </a:xfrm>
        </p:spPr>
        <p:txBody>
          <a:bodyPr tIns="216000" anchor="t" anchorCtr="0"/>
          <a:lstStyle>
            <a:lvl1pPr marL="0" indent="0" algn="ctr">
              <a:buNone/>
              <a:defRPr sz="16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67F62BBF-949B-972F-612B-6821F9650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D501501-E3E2-930C-6749-87D0710B4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343332A-8070-848A-4A17-FFE48B4EC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AC57822-08B6-4943-2571-F7D7EED1B1D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13130" y="1412875"/>
            <a:ext cx="3167195" cy="2266361"/>
          </a:xfrm>
        </p:spPr>
        <p:txBody>
          <a:bodyPr tIns="216000" anchor="t" anchorCtr="0"/>
          <a:lstStyle>
            <a:lvl1pPr marL="0" indent="0" algn="ctr">
              <a:buNone/>
              <a:defRPr sz="16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ADC992C-720F-99D2-89F3-9BE20DAD30E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12125" y="1412876"/>
            <a:ext cx="3205163" cy="1394268"/>
          </a:xfrm>
        </p:spPr>
        <p:txBody>
          <a:bodyPr tIns="216000" anchor="t" anchorCtr="0"/>
          <a:lstStyle>
            <a:lvl1pPr marL="0" indent="0" algn="ctr">
              <a:buNone/>
              <a:defRPr sz="16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7889375-6F12-FE11-4A85-66BA88964DF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513130" y="3970926"/>
            <a:ext cx="3167195" cy="2266361"/>
          </a:xfrm>
        </p:spPr>
        <p:txBody>
          <a:bodyPr tIns="216000" anchor="t" anchorCtr="0"/>
          <a:lstStyle>
            <a:lvl1pPr marL="0" indent="0" algn="ctr">
              <a:buNone/>
              <a:defRPr sz="16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15ED2DE-D677-1392-AAEE-5CE173ED34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112125" y="3127947"/>
            <a:ext cx="3205163" cy="1394268"/>
          </a:xfrm>
        </p:spPr>
        <p:txBody>
          <a:bodyPr tIns="216000" anchor="t" anchorCtr="0"/>
          <a:lstStyle>
            <a:lvl1pPr marL="0" indent="0" algn="ctr">
              <a:buNone/>
              <a:defRPr sz="16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12F50B-7634-9C13-40EA-592E84B6D2F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112125" y="4843019"/>
            <a:ext cx="3205163" cy="1394268"/>
          </a:xfrm>
        </p:spPr>
        <p:txBody>
          <a:bodyPr tIns="216000" anchor="t" anchorCtr="0"/>
          <a:lstStyle>
            <a:lvl1pPr marL="0" indent="0" algn="ctr">
              <a:buNone/>
              <a:defRPr sz="16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70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8276076-66B8-4BC3-BA7D-81D60A750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5841" y="0"/>
            <a:ext cx="6102351" cy="664083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946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195E123-DAA9-4D26-84B3-3D7642240A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12191999" cy="3483803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535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0E99D07B-5642-4828-8460-09FF958162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56508"/>
            <a:ext cx="12188563" cy="2182812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007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>
            <a:extLst>
              <a:ext uri="{FF2B5EF4-FFF2-40B4-BE49-F238E27FC236}">
                <a16:creationId xmlns:a16="http://schemas.microsoft.com/office/drawing/2014/main" id="{060FD6B6-6A82-4ABB-8748-0210EF44AB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0588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galle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359D66DE-33A5-40C5-A1B8-0CBAF9F714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2" y="978612"/>
            <a:ext cx="2546684" cy="3400402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34A4D3A1-A3CC-4882-A88D-4A56602BAF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7446" y="978612"/>
            <a:ext cx="3124199" cy="1940795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9DA21C2A-853E-4794-A4FB-1AF72CA6C3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97446" y="3095843"/>
            <a:ext cx="3124199" cy="2662578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C33A137D-6517-4131-93AC-F17F113C1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4202" y="978612"/>
            <a:ext cx="2241884" cy="3400402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14B7BE76-5046-4843-ABBD-345CDD805A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4202" y="4571490"/>
            <a:ext cx="2241884" cy="118693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3271ADD3-EC5F-42C0-A681-80AB2ADCBC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88645" y="978614"/>
            <a:ext cx="2001251" cy="4779809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BE14A75-42C6-4F9D-868F-30A1EE1AF3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2" y="4571490"/>
            <a:ext cx="2546684" cy="118693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0166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s and tables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>
            <a:extLst>
              <a:ext uri="{FF2B5EF4-FFF2-40B4-BE49-F238E27FC236}">
                <a16:creationId xmlns:a16="http://schemas.microsoft.com/office/drawing/2014/main" id="{4A65BB5B-80DB-41A9-9BB0-E4EA03452257}"/>
              </a:ext>
            </a:extLst>
          </p:cNvPr>
          <p:cNvSpPr/>
          <p:nvPr userDrawn="1"/>
        </p:nvSpPr>
        <p:spPr>
          <a:xfrm>
            <a:off x="2" y="3311913"/>
            <a:ext cx="5285679" cy="3546088"/>
          </a:xfrm>
          <a:custGeom>
            <a:avLst/>
            <a:gdLst>
              <a:gd name="connsiteX0" fmla="*/ 0 w 5298635"/>
              <a:gd name="connsiteY0" fmla="*/ 0 h 6252529"/>
              <a:gd name="connsiteX1" fmla="*/ 5298635 w 5298635"/>
              <a:gd name="connsiteY1" fmla="*/ 0 h 6252529"/>
              <a:gd name="connsiteX2" fmla="*/ 5298635 w 5298635"/>
              <a:gd name="connsiteY2" fmla="*/ 6252529 h 6252529"/>
              <a:gd name="connsiteX3" fmla="*/ 0 w 5298635"/>
              <a:gd name="connsiteY3" fmla="*/ 6252529 h 6252529"/>
              <a:gd name="connsiteX4" fmla="*/ 0 w 5298635"/>
              <a:gd name="connsiteY4" fmla="*/ 0 h 6252529"/>
              <a:gd name="connsiteX0" fmla="*/ 0 w 5298635"/>
              <a:gd name="connsiteY0" fmla="*/ 0 h 6252529"/>
              <a:gd name="connsiteX1" fmla="*/ 4427778 w 5298635"/>
              <a:gd name="connsiteY1" fmla="*/ 1059543 h 6252529"/>
              <a:gd name="connsiteX2" fmla="*/ 5298635 w 5298635"/>
              <a:gd name="connsiteY2" fmla="*/ 6252529 h 6252529"/>
              <a:gd name="connsiteX3" fmla="*/ 0 w 5298635"/>
              <a:gd name="connsiteY3" fmla="*/ 6252529 h 6252529"/>
              <a:gd name="connsiteX4" fmla="*/ 0 w 5298635"/>
              <a:gd name="connsiteY4" fmla="*/ 0 h 6252529"/>
              <a:gd name="connsiteX0" fmla="*/ 0 w 5298635"/>
              <a:gd name="connsiteY0" fmla="*/ 0 h 6252529"/>
              <a:gd name="connsiteX1" fmla="*/ 4718064 w 5298635"/>
              <a:gd name="connsiteY1" fmla="*/ 3236685 h 6252529"/>
              <a:gd name="connsiteX2" fmla="*/ 5298635 w 5298635"/>
              <a:gd name="connsiteY2" fmla="*/ 6252529 h 6252529"/>
              <a:gd name="connsiteX3" fmla="*/ 0 w 5298635"/>
              <a:gd name="connsiteY3" fmla="*/ 6252529 h 6252529"/>
              <a:gd name="connsiteX4" fmla="*/ 0 w 5298635"/>
              <a:gd name="connsiteY4" fmla="*/ 0 h 6252529"/>
              <a:gd name="connsiteX0" fmla="*/ 14515 w 5298635"/>
              <a:gd name="connsiteY0" fmla="*/ 0 h 3857672"/>
              <a:gd name="connsiteX1" fmla="*/ 4718064 w 5298635"/>
              <a:gd name="connsiteY1" fmla="*/ 841828 h 3857672"/>
              <a:gd name="connsiteX2" fmla="*/ 5298635 w 5298635"/>
              <a:gd name="connsiteY2" fmla="*/ 3857672 h 3857672"/>
              <a:gd name="connsiteX3" fmla="*/ 0 w 5298635"/>
              <a:gd name="connsiteY3" fmla="*/ 3857672 h 3857672"/>
              <a:gd name="connsiteX4" fmla="*/ 14515 w 5298635"/>
              <a:gd name="connsiteY4" fmla="*/ 0 h 3857672"/>
              <a:gd name="connsiteX0" fmla="*/ 14515 w 5298635"/>
              <a:gd name="connsiteY0" fmla="*/ 0 h 3857672"/>
              <a:gd name="connsiteX1" fmla="*/ 4543892 w 5298635"/>
              <a:gd name="connsiteY1" fmla="*/ 522513 h 3857672"/>
              <a:gd name="connsiteX2" fmla="*/ 5298635 w 5298635"/>
              <a:gd name="connsiteY2" fmla="*/ 3857672 h 3857672"/>
              <a:gd name="connsiteX3" fmla="*/ 0 w 5298635"/>
              <a:gd name="connsiteY3" fmla="*/ 3857672 h 3857672"/>
              <a:gd name="connsiteX4" fmla="*/ 14515 w 5298635"/>
              <a:gd name="connsiteY4" fmla="*/ 0 h 3857672"/>
              <a:gd name="connsiteX0" fmla="*/ 1396 w 5300030"/>
              <a:gd name="connsiteY0" fmla="*/ 0 h 4162472"/>
              <a:gd name="connsiteX1" fmla="*/ 4545287 w 5300030"/>
              <a:gd name="connsiteY1" fmla="*/ 827313 h 4162472"/>
              <a:gd name="connsiteX2" fmla="*/ 5300030 w 5300030"/>
              <a:gd name="connsiteY2" fmla="*/ 4162472 h 4162472"/>
              <a:gd name="connsiteX3" fmla="*/ 1395 w 5300030"/>
              <a:gd name="connsiteY3" fmla="*/ 4162472 h 4162472"/>
              <a:gd name="connsiteX4" fmla="*/ 1396 w 5300030"/>
              <a:gd name="connsiteY4" fmla="*/ 0 h 4162472"/>
              <a:gd name="connsiteX0" fmla="*/ 1396 w 5300030"/>
              <a:gd name="connsiteY0" fmla="*/ 0 h 4162472"/>
              <a:gd name="connsiteX1" fmla="*/ 4809586 w 5300030"/>
              <a:gd name="connsiteY1" fmla="*/ 988712 h 4162472"/>
              <a:gd name="connsiteX2" fmla="*/ 5300030 w 5300030"/>
              <a:gd name="connsiteY2" fmla="*/ 4162472 h 4162472"/>
              <a:gd name="connsiteX3" fmla="*/ 1395 w 5300030"/>
              <a:gd name="connsiteY3" fmla="*/ 4162472 h 4162472"/>
              <a:gd name="connsiteX4" fmla="*/ 1396 w 5300030"/>
              <a:gd name="connsiteY4" fmla="*/ 0 h 4162472"/>
              <a:gd name="connsiteX0" fmla="*/ 1396 w 5300030"/>
              <a:gd name="connsiteY0" fmla="*/ 0 h 4162472"/>
              <a:gd name="connsiteX1" fmla="*/ 5020435 w 5300030"/>
              <a:gd name="connsiteY1" fmla="*/ 1356147 h 4162472"/>
              <a:gd name="connsiteX2" fmla="*/ 5300030 w 5300030"/>
              <a:gd name="connsiteY2" fmla="*/ 4162472 h 4162472"/>
              <a:gd name="connsiteX3" fmla="*/ 1395 w 5300030"/>
              <a:gd name="connsiteY3" fmla="*/ 4162472 h 4162472"/>
              <a:gd name="connsiteX4" fmla="*/ 1396 w 5300030"/>
              <a:gd name="connsiteY4" fmla="*/ 0 h 4162472"/>
              <a:gd name="connsiteX0" fmla="*/ 1396 w 6016916"/>
              <a:gd name="connsiteY0" fmla="*/ 0 h 4175142"/>
              <a:gd name="connsiteX1" fmla="*/ 5020435 w 6016916"/>
              <a:gd name="connsiteY1" fmla="*/ 1356147 h 4175142"/>
              <a:gd name="connsiteX2" fmla="*/ 6016916 w 6016916"/>
              <a:gd name="connsiteY2" fmla="*/ 4175142 h 4175142"/>
              <a:gd name="connsiteX3" fmla="*/ 1395 w 6016916"/>
              <a:gd name="connsiteY3" fmla="*/ 4162472 h 4175142"/>
              <a:gd name="connsiteX4" fmla="*/ 1396 w 6016916"/>
              <a:gd name="connsiteY4" fmla="*/ 0 h 4175142"/>
              <a:gd name="connsiteX0" fmla="*/ 1396 w 6021475"/>
              <a:gd name="connsiteY0" fmla="*/ 0 h 4162814"/>
              <a:gd name="connsiteX1" fmla="*/ 5020435 w 6021475"/>
              <a:gd name="connsiteY1" fmla="*/ 1356147 h 4162814"/>
              <a:gd name="connsiteX2" fmla="*/ 6021475 w 6021475"/>
              <a:gd name="connsiteY2" fmla="*/ 4162814 h 4162814"/>
              <a:gd name="connsiteX3" fmla="*/ 1395 w 6021475"/>
              <a:gd name="connsiteY3" fmla="*/ 4162472 h 4162814"/>
              <a:gd name="connsiteX4" fmla="*/ 1396 w 6021475"/>
              <a:gd name="connsiteY4" fmla="*/ 0 h 416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1475" h="4162814">
                <a:moveTo>
                  <a:pt x="1396" y="0"/>
                </a:moveTo>
                <a:lnTo>
                  <a:pt x="5020435" y="1356147"/>
                </a:lnTo>
                <a:lnTo>
                  <a:pt x="6021475" y="4162814"/>
                </a:lnTo>
                <a:lnTo>
                  <a:pt x="1395" y="4162472"/>
                </a:lnTo>
                <a:cubicBezTo>
                  <a:pt x="6233" y="2876581"/>
                  <a:pt x="-3442" y="1285891"/>
                  <a:pt x="1396" y="0"/>
                </a:cubicBezTo>
                <a:close/>
              </a:path>
            </a:pathLst>
          </a:cu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15076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CEB61E-7800-4EC5-90EC-A2FB923218EF}"/>
              </a:ext>
            </a:extLst>
          </p:cNvPr>
          <p:cNvSpPr/>
          <p:nvPr userDrawn="1"/>
        </p:nvSpPr>
        <p:spPr>
          <a:xfrm>
            <a:off x="0" y="6644383"/>
            <a:ext cx="12192000" cy="213619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6A33B0B2-EE5C-46D3-88C8-084EC45CE1AE}"/>
              </a:ext>
            </a:extLst>
          </p:cNvPr>
          <p:cNvSpPr/>
          <p:nvPr userDrawn="1"/>
        </p:nvSpPr>
        <p:spPr>
          <a:xfrm>
            <a:off x="10709159" y="6641869"/>
            <a:ext cx="334840" cy="215153"/>
          </a:xfrm>
          <a:prstGeom prst="parallelogram">
            <a:avLst>
              <a:gd name="adj" fmla="val 52374"/>
            </a:avLst>
          </a:prstGeom>
          <a:solidFill>
            <a:srgbClr val="231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D2A051D-7997-445D-80EE-486B7B130E6F}"/>
              </a:ext>
            </a:extLst>
          </p:cNvPr>
          <p:cNvSpPr/>
          <p:nvPr userDrawn="1"/>
        </p:nvSpPr>
        <p:spPr>
          <a:xfrm>
            <a:off x="10287056" y="6641869"/>
            <a:ext cx="334840" cy="215153"/>
          </a:xfrm>
          <a:prstGeom prst="parallelogram">
            <a:avLst>
              <a:gd name="adj" fmla="val 52374"/>
            </a:avLst>
          </a:prstGeom>
          <a:solidFill>
            <a:srgbClr val="231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A712DCA1-52B5-4B29-B6FC-87B1DD4693B8}"/>
              </a:ext>
            </a:extLst>
          </p:cNvPr>
          <p:cNvSpPr/>
          <p:nvPr userDrawn="1"/>
        </p:nvSpPr>
        <p:spPr>
          <a:xfrm>
            <a:off x="11131260" y="6641869"/>
            <a:ext cx="334840" cy="215153"/>
          </a:xfrm>
          <a:prstGeom prst="parallelogram">
            <a:avLst>
              <a:gd name="adj" fmla="val 52374"/>
            </a:avLst>
          </a:prstGeom>
          <a:solidFill>
            <a:srgbClr val="231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48395478-3F3B-4ADC-B771-EE866B99486B}"/>
              </a:ext>
            </a:extLst>
          </p:cNvPr>
          <p:cNvSpPr/>
          <p:nvPr userDrawn="1"/>
        </p:nvSpPr>
        <p:spPr>
          <a:xfrm>
            <a:off x="11554412" y="6641869"/>
            <a:ext cx="334840" cy="215153"/>
          </a:xfrm>
          <a:prstGeom prst="parallelogram">
            <a:avLst>
              <a:gd name="adj" fmla="val 52374"/>
            </a:avLst>
          </a:prstGeom>
          <a:solidFill>
            <a:srgbClr val="231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0CBC96B-3019-4910-9278-8C98E124B21A}"/>
              </a:ext>
            </a:extLst>
          </p:cNvPr>
          <p:cNvSpPr/>
          <p:nvPr userDrawn="1"/>
        </p:nvSpPr>
        <p:spPr>
          <a:xfrm>
            <a:off x="11970541" y="6641869"/>
            <a:ext cx="334840" cy="215153"/>
          </a:xfrm>
          <a:prstGeom prst="parallelogram">
            <a:avLst>
              <a:gd name="adj" fmla="val 52374"/>
            </a:avLst>
          </a:prstGeom>
          <a:solidFill>
            <a:srgbClr val="231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892A2E-4FFF-40CC-8753-98D40A8F09DB}"/>
              </a:ext>
            </a:extLst>
          </p:cNvPr>
          <p:cNvSpPr/>
          <p:nvPr userDrawn="1"/>
        </p:nvSpPr>
        <p:spPr>
          <a:xfrm>
            <a:off x="12201728" y="5783952"/>
            <a:ext cx="249256" cy="107306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254772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E97614-7A47-4241-9438-692CE438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10916-84B7-4585-B4E6-B124AE5F2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2460D-1CAD-4874-A14B-C46D760B14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603CA-D170-4115-B822-D91C05144ECA}" type="datetimeFigureOut">
              <a:rPr lang="en-AU" smtClean="0"/>
              <a:t>9/03/2023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D2773-1CAF-4C46-984E-5B7450B0F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E52E2-1928-483D-8C37-DB2D73FBE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75098-DD54-4F08-A4D4-E4D44ACCC7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75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482AF-9072-DF4B-93FA-77ADF88F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412875"/>
            <a:ext cx="6805612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7F57EFF-C0DF-221A-752C-5CF9F7E2C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12125" y="6237288"/>
            <a:ext cx="1587731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92E99F0-A01A-BE49-926B-3F6CA77050D3}" type="datetime4">
              <a:rPr lang="en-AU" smtClean="0"/>
              <a:pPr/>
              <a:t>9 March 2023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DDE6B42-101D-7924-1455-5D9B4F2FF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237288"/>
            <a:ext cx="630078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A21A97C-723B-2054-65F9-2F18347A5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4080" y="6237288"/>
            <a:ext cx="723207" cy="62071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fld id="{308801E3-A3D4-CA46-BCBF-EA66DA4410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1EE356-A83A-B902-ACA9-437CB100D69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514860" y="6237287"/>
            <a:ext cx="677140" cy="620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762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kern="1200" baseline="0">
          <a:solidFill>
            <a:srgbClr val="707070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486000" indent="-486000" algn="l" defTabSz="914400" rtl="0" eaLnBrk="1" latinLnBrk="0" hangingPunct="1">
        <a:lnSpc>
          <a:spcPct val="90000"/>
        </a:lnSpc>
        <a:spcBef>
          <a:spcPts val="1200"/>
        </a:spcBef>
        <a:buFontTx/>
        <a:buBlip>
          <a:blip r:embed="rId20"/>
        </a:buBlip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720000" indent="-234000" algn="l" defTabSz="914400" rtl="0" eaLnBrk="1" latinLnBrk="0" hangingPunct="1">
        <a:lnSpc>
          <a:spcPct val="90000"/>
        </a:lnSpc>
        <a:spcBef>
          <a:spcPts val="1200"/>
        </a:spcBef>
        <a:buFont typeface="Wingdings" pitchFamily="2" charset="2"/>
        <a:buChar char="§"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90000"/>
        </a:lnSpc>
        <a:spcBef>
          <a:spcPts val="600"/>
        </a:spcBef>
        <a:buFont typeface="System Font Regular"/>
        <a:buChar char="–"/>
        <a:defRPr sz="1500" kern="1200" baseline="0">
          <a:solidFill>
            <a:schemeClr val="tx1"/>
          </a:solidFill>
          <a:latin typeface="+mj-lt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90000"/>
        </a:lnSpc>
        <a:spcBef>
          <a:spcPts val="600"/>
        </a:spcBef>
        <a:buFont typeface="System Font Regular"/>
        <a:buChar char="–"/>
        <a:defRPr sz="1500" kern="1200" baseline="0">
          <a:solidFill>
            <a:schemeClr val="tx1"/>
          </a:solidFill>
          <a:latin typeface="+mj-lt"/>
          <a:ea typeface="+mn-ea"/>
          <a:cs typeface="+mn-cs"/>
        </a:defRPr>
      </a:lvl4pPr>
      <a:lvl5pPr marL="1260000" indent="-180000" algn="l" defTabSz="914400" rtl="0" eaLnBrk="1" latinLnBrk="0" hangingPunct="1">
        <a:lnSpc>
          <a:spcPct val="90000"/>
        </a:lnSpc>
        <a:spcBef>
          <a:spcPts val="600"/>
        </a:spcBef>
        <a:buFont typeface="System Font Regular"/>
        <a:buChar char="–"/>
        <a:defRPr sz="1500" kern="1200" baseline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>
          <p15:clr>
            <a:srgbClr val="F26B43"/>
          </p15:clr>
        </p15:guide>
        <p15:guide id="2" pos="2570">
          <p15:clr>
            <a:srgbClr val="F26B43"/>
          </p15:clr>
        </p15:guide>
        <p15:guide id="3" pos="2842">
          <p15:clr>
            <a:srgbClr val="F26B43"/>
          </p15:clr>
        </p15:guide>
        <p15:guide id="4" pos="4838">
          <p15:clr>
            <a:srgbClr val="F26B43"/>
          </p15:clr>
        </p15:guide>
        <p15:guide id="5" pos="5110">
          <p15:clr>
            <a:srgbClr val="F26B43"/>
          </p15:clr>
        </p15:guide>
        <p15:guide id="6" pos="7129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orient="horz" pos="890">
          <p15:clr>
            <a:srgbClr val="F26B43"/>
          </p15:clr>
        </p15:guide>
        <p15:guide id="10" orient="horz" pos="3929">
          <p15:clr>
            <a:srgbClr val="F26B43"/>
          </p15:clr>
        </p15:guide>
        <p15:guide id="11" pos="869">
          <p15:clr>
            <a:srgbClr val="F26B43"/>
          </p15:clr>
        </p15:guide>
        <p15:guide id="12" pos="3704">
          <p15:clr>
            <a:srgbClr val="F26B43"/>
          </p15:clr>
        </p15:guide>
        <p15:guide id="13" pos="39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10BCFA3-C272-94B9-B6C7-08D741A08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"/>
          <a:stretch/>
        </p:blipFill>
        <p:spPr>
          <a:xfrm>
            <a:off x="-226389" y="-1"/>
            <a:ext cx="11503748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515B166-418B-53C7-6429-533AF2F22C4B}"/>
              </a:ext>
            </a:extLst>
          </p:cNvPr>
          <p:cNvSpPr txBox="1">
            <a:spLocks/>
          </p:cNvSpPr>
          <p:nvPr/>
        </p:nvSpPr>
        <p:spPr>
          <a:xfrm>
            <a:off x="726993" y="1496231"/>
            <a:ext cx="6015990" cy="199786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ctr" defTabSz="914400" rtl="0" eaLnBrk="1" fontAlgn="t" latinLnBrk="0" hangingPunct="1">
              <a:lnSpc>
                <a:spcPts val="5000"/>
              </a:lnSpc>
              <a:spcBef>
                <a:spcPts val="1200"/>
              </a:spcBef>
              <a:buFont typeface="Wingdings" pitchFamily="2" charset="2"/>
              <a:buNone/>
              <a:defRPr sz="4500" kern="1200" baseline="0">
                <a:solidFill>
                  <a:srgbClr val="00B0F0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None/>
              <a:defRPr sz="2000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System Font Regular"/>
              <a:buNone/>
              <a:defRPr sz="1800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System Font Regular"/>
              <a:buNone/>
              <a:defRPr sz="1600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System Font Regular"/>
              <a:buNone/>
              <a:defRPr sz="1600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t" latinLnBrk="0" hangingPunct="1">
              <a:lnSpc>
                <a:spcPts val="4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4800" dirty="0">
                <a:solidFill>
                  <a:srgbClr val="0072CE"/>
                </a:solidFill>
                <a:latin typeface="Calibri Light" panose="020F0302020204030204"/>
              </a:rPr>
              <a:t>ACCESS-Fire simulations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2C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A8A2AD7-75B3-3B57-57AE-67200C9DF5F0}"/>
              </a:ext>
            </a:extLst>
          </p:cNvPr>
          <p:cNvSpPr txBox="1">
            <a:spLocks/>
          </p:cNvSpPr>
          <p:nvPr/>
        </p:nvSpPr>
        <p:spPr>
          <a:xfrm>
            <a:off x="874713" y="6255548"/>
            <a:ext cx="5221287" cy="60245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None/>
              <a:defRPr sz="1800" b="1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None/>
              <a:defRPr sz="2000" b="1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System Font Regular"/>
              <a:buNone/>
              <a:defRPr sz="1800" b="1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System Font Regular"/>
              <a:buNone/>
              <a:defRPr sz="1600" b="1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System Font Regular"/>
              <a:buNone/>
              <a:defRPr sz="1600" b="1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© Natural Hazards Research Australia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91864D-DC80-7412-466A-4F51267DD156}"/>
              </a:ext>
            </a:extLst>
          </p:cNvPr>
          <p:cNvSpPr txBox="1"/>
          <p:nvPr/>
        </p:nvSpPr>
        <p:spPr>
          <a:xfrm>
            <a:off x="757982" y="4977048"/>
            <a:ext cx="5221287" cy="769441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Mika Peace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 Light" panose="020F0302020204030204"/>
              </a:rPr>
              <a:t>H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igh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Impact Weather Research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Bureau of Meteorology and Natural Hazards Research Australia</a:t>
            </a:r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4B6C578-0A9D-3E59-0B9D-B049628F3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16250" cy="1409700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E2C196-9C6F-83DC-69BF-8B827BB16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4860" y="6237287"/>
            <a:ext cx="677140" cy="620712"/>
          </a:xfrm>
          <a:prstGeom prst="rect">
            <a:avLst/>
          </a:prstGeom>
          <a:noFill/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A85C2D30-7A0F-18A8-5ED7-319058783352}"/>
              </a:ext>
            </a:extLst>
          </p:cNvPr>
          <p:cNvSpPr txBox="1">
            <a:spLocks/>
          </p:cNvSpPr>
          <p:nvPr/>
        </p:nvSpPr>
        <p:spPr>
          <a:xfrm>
            <a:off x="726993" y="3429000"/>
            <a:ext cx="4716463" cy="14311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ctr" defTabSz="914400" rtl="0" eaLnBrk="1" fontAlgn="t" latinLnBrk="0" hangingPunct="1">
              <a:lnSpc>
                <a:spcPts val="5000"/>
              </a:lnSpc>
              <a:spcBef>
                <a:spcPts val="1200"/>
              </a:spcBef>
              <a:buFont typeface="Wingdings" pitchFamily="2" charset="2"/>
              <a:buNone/>
              <a:defRPr sz="4500" kern="1200" baseline="0">
                <a:solidFill>
                  <a:srgbClr val="00B0F0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None/>
              <a:defRPr sz="2000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System Font Regular"/>
              <a:buNone/>
              <a:defRPr sz="1800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System Font Regular"/>
              <a:buNone/>
              <a:defRPr sz="1600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System Font Regular"/>
              <a:buNone/>
              <a:defRPr sz="1600" kern="1200" baseline="0">
                <a:solidFill>
                  <a:srgbClr val="707070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t" latinLnBrk="0" hangingPunct="1">
              <a:lnSpc>
                <a:spcPts val="2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Black Summer Case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tudies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96C40-F6C5-0E4C-936A-D4F484742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7208" y="384720"/>
            <a:ext cx="3049333" cy="80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871CBE-A843-2F17-8F10-EE74D4F01E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162" r="11510"/>
          <a:stretch/>
        </p:blipFill>
        <p:spPr>
          <a:xfrm>
            <a:off x="7217985" y="1120304"/>
            <a:ext cx="4974015" cy="470668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125308-9C46-A81C-DD52-5CF036538D53}"/>
              </a:ext>
            </a:extLst>
          </p:cNvPr>
          <p:cNvSpPr txBox="1">
            <a:spLocks/>
          </p:cNvSpPr>
          <p:nvPr/>
        </p:nvSpPr>
        <p:spPr>
          <a:xfrm>
            <a:off x="7129562" y="5908860"/>
            <a:ext cx="3275856" cy="28803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NASA MODIS Aqua Satellite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1800" dirty="0">
                <a:latin typeface="Calibri" panose="020F0502020204030204" pitchFamily="34" charset="0"/>
                <a:cs typeface="Calibri" panose="020F0502020204030204" pitchFamily="34" charset="0"/>
              </a:rPr>
              <a:t>4 January 2020 </a:t>
            </a:r>
          </a:p>
          <a:p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34987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31F521-F331-41A7-B57A-899F533E3412}"/>
              </a:ext>
            </a:extLst>
          </p:cNvPr>
          <p:cNvSpPr txBox="1"/>
          <p:nvPr/>
        </p:nvSpPr>
        <p:spPr>
          <a:xfrm>
            <a:off x="3355406" y="541800"/>
            <a:ext cx="8623234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ts val="4400"/>
              </a:lnSpc>
              <a:spcBef>
                <a:spcPts val="1200"/>
              </a:spcBef>
              <a:defRPr/>
            </a:pPr>
            <a:r>
              <a:rPr lang="en-AU" sz="4800" dirty="0">
                <a:solidFill>
                  <a:srgbClr val="0072CE"/>
                </a:solidFill>
                <a:latin typeface="+mj-lt"/>
              </a:rPr>
              <a:t>Fire-atmosphere interactions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0F0146-DDD0-418D-A73C-29F82E995D01}"/>
              </a:ext>
            </a:extLst>
          </p:cNvPr>
          <p:cNvSpPr txBox="1">
            <a:spLocks/>
          </p:cNvSpPr>
          <p:nvPr/>
        </p:nvSpPr>
        <p:spPr>
          <a:xfrm>
            <a:off x="643536" y="1873898"/>
            <a:ext cx="5290920" cy="4314294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200" dirty="0">
                <a:latin typeface="+mj-lt"/>
              </a:rPr>
              <a:t>Case study motivation: </a:t>
            </a:r>
          </a:p>
          <a:p>
            <a:pPr marL="0" indent="0">
              <a:buNone/>
            </a:pPr>
            <a:r>
              <a:rPr lang="en-AU" sz="2200" dirty="0">
                <a:latin typeface="+mj-lt"/>
              </a:rPr>
              <a:t>Fires that were particularly challenging for response agencies and/or where extreme fire behaviour occurred. </a:t>
            </a:r>
          </a:p>
          <a:p>
            <a:pPr marL="0" indent="0">
              <a:buNone/>
            </a:pPr>
            <a:endParaRPr lang="en-AU" sz="2200" dirty="0">
              <a:latin typeface="+mj-lt"/>
            </a:endParaRPr>
          </a:p>
          <a:p>
            <a:pPr marL="0" indent="0">
              <a:buNone/>
            </a:pPr>
            <a:r>
              <a:rPr lang="en-AU" sz="2200" dirty="0">
                <a:latin typeface="+mj-lt"/>
              </a:rPr>
              <a:t>Fire-atmosphere interactions: 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2200" dirty="0">
                <a:latin typeface="+mj-lt"/>
              </a:rPr>
              <a:t>Low Level Jets (elevated winds descending to the surface adjacent to plume)  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2200" dirty="0">
                <a:latin typeface="+mj-lt"/>
              </a:rPr>
              <a:t>Fire Generated Vortices (fire whirls with tornado strength winds)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2200" dirty="0" err="1">
                <a:latin typeface="+mj-lt"/>
              </a:rPr>
              <a:t>PyroCb</a:t>
            </a:r>
            <a:r>
              <a:rPr lang="en-AU" sz="2200" dirty="0">
                <a:latin typeface="+mj-lt"/>
              </a:rPr>
              <a:t> (fire generated thunderstorms)</a:t>
            </a:r>
          </a:p>
          <a:p>
            <a:pPr marL="0" indent="0">
              <a:buNone/>
            </a:pPr>
            <a:r>
              <a:rPr lang="en-AU" sz="2200" dirty="0">
                <a:latin typeface="+mj-lt"/>
              </a:rPr>
              <a:t> </a:t>
            </a:r>
          </a:p>
          <a:p>
            <a:pPr marL="0" indent="0">
              <a:buNone/>
            </a:pPr>
            <a:endParaRPr lang="en-AU" sz="2200" dirty="0">
              <a:latin typeface="+mj-lt"/>
            </a:endParaRPr>
          </a:p>
          <a:p>
            <a:endParaRPr lang="en-AU" sz="1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52E232-CB9F-2184-E8C7-CAABD0335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" y="692"/>
            <a:ext cx="2802923" cy="739972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4A6CA0C-5657-3383-05BF-65873328F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24" t="24000" r="12115" b="18914"/>
          <a:stretch/>
        </p:blipFill>
        <p:spPr>
          <a:xfrm>
            <a:off x="5063" y="740664"/>
            <a:ext cx="2203704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529D8-9942-F786-8A1D-CB0CC0274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893" y="2011680"/>
            <a:ext cx="5173747" cy="38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1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672" y="231064"/>
            <a:ext cx="8668512" cy="8174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solidFill>
                  <a:srgbClr val="0072CE"/>
                </a:solidFill>
                <a:ea typeface="+mn-ea"/>
                <a:cs typeface="+mn-cs"/>
              </a:rPr>
              <a:t>Coupled Fire-Atmosphere model</a:t>
            </a:r>
            <a:br>
              <a:rPr lang="en-US" sz="5300" dirty="0">
                <a:solidFill>
                  <a:srgbClr val="0072CE"/>
                </a:solidFill>
                <a:ea typeface="+mn-ea"/>
                <a:cs typeface="+mn-cs"/>
              </a:rPr>
            </a:br>
            <a:r>
              <a:rPr lang="en-US" sz="5300" dirty="0">
                <a:solidFill>
                  <a:srgbClr val="0072CE"/>
                </a:solidFill>
                <a:ea typeface="+mn-ea"/>
                <a:cs typeface="+mn-cs"/>
              </a:rPr>
              <a:t>ACCESS-Fire</a:t>
            </a:r>
            <a:br>
              <a:rPr lang="en-US" sz="3600" b="1" dirty="0">
                <a:latin typeface="+mn-lt"/>
                <a:ea typeface="+mn-ea"/>
              </a:rPr>
            </a:br>
            <a:br>
              <a:rPr lang="en-US" sz="2700" b="1" dirty="0">
                <a:latin typeface="+mn-lt"/>
                <a:ea typeface="+mn-ea"/>
              </a:rPr>
            </a:br>
            <a:endParaRPr lang="en-US" sz="2700" b="1" dirty="0">
              <a:latin typeface="+mn-lt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552" y="4309198"/>
            <a:ext cx="10576069" cy="2233431"/>
          </a:xfrm>
        </p:spPr>
        <p:txBody>
          <a:bodyPr>
            <a:noAutofit/>
          </a:bodyPr>
          <a:lstStyle/>
          <a:p>
            <a:pPr marL="0" defTabSz="914400"/>
            <a:r>
              <a:rPr lang="en-US" sz="2200" dirty="0">
                <a:latin typeface="+mj-lt"/>
              </a:rPr>
              <a:t>Fire spread model(s) coupled to the ACCESS Numerical Weather Prediction model </a:t>
            </a:r>
          </a:p>
          <a:p>
            <a:pPr marL="0" defTabSz="914400"/>
            <a:r>
              <a:rPr lang="en-US" sz="2200" dirty="0">
                <a:latin typeface="+mj-lt"/>
              </a:rPr>
              <a:t>Nested domains used to 300m resolution. Fire runs on innermost nest</a:t>
            </a:r>
          </a:p>
          <a:p>
            <a:pPr marL="0" defTabSz="914400"/>
            <a:r>
              <a:rPr lang="en-US" sz="2200" dirty="0">
                <a:latin typeface="+mj-lt"/>
              </a:rPr>
              <a:t>Fire initialized from point ignitions or observed fire perimeter</a:t>
            </a:r>
          </a:p>
          <a:p>
            <a:pPr marL="0" defTabSz="914400"/>
            <a:r>
              <a:rPr lang="en-US" sz="2200" dirty="0">
                <a:latin typeface="+mj-lt"/>
              </a:rPr>
              <a:t>Simulations use DEFFM for eucalypt forest and grass fire spread models</a:t>
            </a:r>
          </a:p>
          <a:p>
            <a:pPr marL="0" defTabSz="914400"/>
            <a:r>
              <a:rPr lang="en-US" sz="2200" dirty="0">
                <a:latin typeface="+mj-lt"/>
              </a:rPr>
              <a:t>Most runs use simple fuel inputs - constant fuels with fuel loads 20-30 t/Ha 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"/>
          <a:stretch/>
        </p:blipFill>
        <p:spPr>
          <a:xfrm>
            <a:off x="2144759" y="1879744"/>
            <a:ext cx="7606933" cy="2089651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A4EAAC-F7B5-6593-6491-747BA118B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4" t="24000" r="12115" b="18914"/>
          <a:stretch/>
        </p:blipFill>
        <p:spPr>
          <a:xfrm>
            <a:off x="5063" y="740664"/>
            <a:ext cx="2203704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1C6953-D0EA-5D87-74B1-2825B33C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692"/>
            <a:ext cx="2802923" cy="7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9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3C84F0-AB45-46FE-BFC0-8CB6750812EB}"/>
              </a:ext>
            </a:extLst>
          </p:cNvPr>
          <p:cNvSpPr txBox="1"/>
          <p:nvPr/>
        </p:nvSpPr>
        <p:spPr>
          <a:xfrm>
            <a:off x="436915" y="5394061"/>
            <a:ext cx="87679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200" dirty="0">
                <a:solidFill>
                  <a:prstClr val="black"/>
                </a:solidFill>
                <a:latin typeface="+mj-lt"/>
              </a:rPr>
              <a:t>Vertical cross-section of wind speed (m/s). </a:t>
            </a:r>
          </a:p>
          <a:p>
            <a:r>
              <a:rPr lang="en-AU" sz="2200" dirty="0">
                <a:solidFill>
                  <a:prstClr val="black"/>
                </a:solidFill>
                <a:latin typeface="+mj-lt"/>
              </a:rPr>
              <a:t>10 minute time intervals. Orange/ pink on black topography shows </a:t>
            </a:r>
            <a:r>
              <a:rPr lang="en-AU" sz="2200" dirty="0" err="1">
                <a:solidFill>
                  <a:prstClr val="black"/>
                </a:solidFill>
                <a:latin typeface="+mj-lt"/>
              </a:rPr>
              <a:t>fireline</a:t>
            </a:r>
            <a:r>
              <a:rPr lang="en-AU" sz="2200" dirty="0">
                <a:solidFill>
                  <a:prstClr val="black"/>
                </a:solidFill>
                <a:latin typeface="+mj-lt"/>
              </a:rPr>
              <a:t> </a:t>
            </a:r>
          </a:p>
          <a:p>
            <a:r>
              <a:rPr lang="en-AU" sz="2200" dirty="0">
                <a:solidFill>
                  <a:prstClr val="black"/>
                </a:solidFill>
                <a:latin typeface="+mj-lt"/>
              </a:rPr>
              <a:t>Wind maximum at 1000-2000 m elevation. 80+km/h (red shading)</a:t>
            </a:r>
          </a:p>
          <a:p>
            <a:r>
              <a:rPr lang="en-AU" sz="2200" dirty="0">
                <a:solidFill>
                  <a:prstClr val="black"/>
                </a:solidFill>
                <a:latin typeface="+mj-lt"/>
              </a:rPr>
              <a:t>Extreme winds adjacent fire front (consistent with damage observations) </a:t>
            </a:r>
          </a:p>
        </p:txBody>
      </p:sp>
      <p:pic>
        <p:nvPicPr>
          <p:cNvPr id="5" name="B89D653F">
            <a:hlinkClick r:id="" action="ppaction://media"/>
            <a:extLst>
              <a:ext uri="{FF2B5EF4-FFF2-40B4-BE49-F238E27FC236}">
                <a16:creationId xmlns:a16="http://schemas.microsoft.com/office/drawing/2014/main" id="{B76C0705-EC12-4F96-AD52-5BDF767593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2504" y="1065857"/>
            <a:ext cx="8767934" cy="4383967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BB07043-9A3F-47A5-A83E-ABECBA502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1217"/>
          <a:stretch/>
        </p:blipFill>
        <p:spPr bwMode="auto">
          <a:xfrm>
            <a:off x="8922546" y="4105940"/>
            <a:ext cx="2832539" cy="25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DDFCFE-2105-6072-1A7B-30776A412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48" y="692"/>
            <a:ext cx="2802923" cy="739972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25C76C-A0AA-8EB1-65F5-76942A94DC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824" t="24000" r="12115" b="18914"/>
          <a:stretch/>
        </p:blipFill>
        <p:spPr>
          <a:xfrm>
            <a:off x="5063" y="740664"/>
            <a:ext cx="2203704" cy="8047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9BFE90-C691-A770-139B-68AD2A68862A}"/>
              </a:ext>
            </a:extLst>
          </p:cNvPr>
          <p:cNvSpPr txBox="1">
            <a:spLocks/>
          </p:cNvSpPr>
          <p:nvPr/>
        </p:nvSpPr>
        <p:spPr>
          <a:xfrm>
            <a:off x="2411672" y="81065"/>
            <a:ext cx="9688888" cy="6595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4800" dirty="0">
                <a:solidFill>
                  <a:srgbClr val="0072CE"/>
                </a:solidFill>
                <a:ea typeface="+mn-ea"/>
                <a:cs typeface="+mn-cs"/>
              </a:rPr>
              <a:t>Corryong simulations with </a:t>
            </a:r>
            <a:br>
              <a:rPr lang="en-AU" sz="4800" dirty="0">
                <a:solidFill>
                  <a:srgbClr val="0072CE"/>
                </a:solidFill>
                <a:ea typeface="+mn-ea"/>
                <a:cs typeface="+mn-cs"/>
              </a:rPr>
            </a:br>
            <a:r>
              <a:rPr lang="en-AU" sz="4800" dirty="0">
                <a:solidFill>
                  <a:srgbClr val="0072CE"/>
                </a:solidFill>
                <a:ea typeface="+mn-ea"/>
                <a:cs typeface="+mn-cs"/>
              </a:rPr>
              <a:t>ACCESS-Fire </a:t>
            </a:r>
            <a:br>
              <a:rPr lang="en-AU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AU" sz="24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A8C24-82BB-4A40-9C5F-2E9FFEE7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112" y="770343"/>
            <a:ext cx="9688888" cy="659599"/>
          </a:xfrm>
        </p:spPr>
        <p:txBody>
          <a:bodyPr>
            <a:noAutofit/>
          </a:bodyPr>
          <a:lstStyle/>
          <a:p>
            <a:pPr algn="ctr"/>
            <a:r>
              <a:rPr lang="en-AU" sz="4800" dirty="0">
                <a:solidFill>
                  <a:srgbClr val="0072CE"/>
                </a:solidFill>
                <a:ea typeface="+mn-ea"/>
                <a:cs typeface="+mn-cs"/>
              </a:rPr>
              <a:t>Corryong simulations with </a:t>
            </a:r>
            <a:br>
              <a:rPr lang="en-AU" sz="4800" dirty="0">
                <a:solidFill>
                  <a:srgbClr val="0072CE"/>
                </a:solidFill>
                <a:ea typeface="+mn-ea"/>
                <a:cs typeface="+mn-cs"/>
              </a:rPr>
            </a:br>
            <a:r>
              <a:rPr lang="en-AU" sz="4800" dirty="0">
                <a:solidFill>
                  <a:srgbClr val="0072CE"/>
                </a:solidFill>
                <a:ea typeface="+mn-ea"/>
                <a:cs typeface="+mn-cs"/>
              </a:rPr>
              <a:t>ACCESS-Fire </a:t>
            </a:r>
            <a:br>
              <a:rPr lang="en-AU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AU" sz="24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Content Placeholder 5" descr="PowerPoint&#10;&#10;Description automatically generated">
            <a:extLst>
              <a:ext uri="{FF2B5EF4-FFF2-40B4-BE49-F238E27FC236}">
                <a16:creationId xmlns:a16="http://schemas.microsoft.com/office/drawing/2014/main" id="{761A4C72-3019-41B3-9847-91F3FD4F2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t="69787" r="59799" b="20631"/>
          <a:stretch/>
        </p:blipFill>
        <p:spPr>
          <a:xfrm>
            <a:off x="1628650" y="2094996"/>
            <a:ext cx="4467350" cy="2970000"/>
          </a:xfrm>
        </p:spPr>
      </p:pic>
      <p:pic>
        <p:nvPicPr>
          <p:cNvPr id="8" name="Picture 7" descr="PowerPoint&#10;&#10;Description automatically generated with low confidence">
            <a:extLst>
              <a:ext uri="{FF2B5EF4-FFF2-40B4-BE49-F238E27FC236}">
                <a16:creationId xmlns:a16="http://schemas.microsoft.com/office/drawing/2014/main" id="{8189695A-8453-4BF0-ABB8-7BD26BE7C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72439" r="60175" b="16278"/>
          <a:stretch/>
        </p:blipFill>
        <p:spPr>
          <a:xfrm>
            <a:off x="6123373" y="2094996"/>
            <a:ext cx="4620375" cy="29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658CBF-E489-4460-A67F-856FB03D10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61" t="93340" r="13943"/>
          <a:stretch/>
        </p:blipFill>
        <p:spPr>
          <a:xfrm>
            <a:off x="3592125" y="5608016"/>
            <a:ext cx="5553075" cy="51439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F2A570E-9129-4E1D-8FC4-1F44FCDCF42C}"/>
              </a:ext>
            </a:extLst>
          </p:cNvPr>
          <p:cNvSpPr/>
          <p:nvPr/>
        </p:nvSpPr>
        <p:spPr>
          <a:xfrm>
            <a:off x="4082664" y="4059689"/>
            <a:ext cx="1933575" cy="11270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A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33F453D-774F-465F-8EEB-B9375C9F02F2}"/>
              </a:ext>
            </a:extLst>
          </p:cNvPr>
          <p:cNvSpPr/>
          <p:nvPr/>
        </p:nvSpPr>
        <p:spPr>
          <a:xfrm>
            <a:off x="8629776" y="4059688"/>
            <a:ext cx="1933575" cy="112709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A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8FB04-100B-4F8B-985A-365CCDA6AC85}"/>
              </a:ext>
            </a:extLst>
          </p:cNvPr>
          <p:cNvSpPr txBox="1"/>
          <p:nvPr/>
        </p:nvSpPr>
        <p:spPr>
          <a:xfrm>
            <a:off x="1796663" y="521646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AU" sz="2000" dirty="0">
                <a:solidFill>
                  <a:prstClr val="black"/>
                </a:solidFill>
                <a:latin typeface="+mj-lt"/>
              </a:rPr>
              <a:t>Vertical scale = surface to ~4000m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32FE16-52AC-4E0D-BA7D-702D849D7334}"/>
              </a:ext>
            </a:extLst>
          </p:cNvPr>
          <p:cNvSpPr txBox="1"/>
          <p:nvPr/>
        </p:nvSpPr>
        <p:spPr>
          <a:xfrm>
            <a:off x="6597396" y="1671217"/>
            <a:ext cx="3688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AU" sz="2000" dirty="0">
                <a:solidFill>
                  <a:prstClr val="black"/>
                </a:solidFill>
                <a:latin typeface="+mj-lt"/>
              </a:rPr>
              <a:t>Fire-atmosphere coupling 'ON'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7BE00C-CCC3-4A9F-86A7-0D0A21C4E5CD}"/>
              </a:ext>
            </a:extLst>
          </p:cNvPr>
          <p:cNvSpPr txBox="1"/>
          <p:nvPr/>
        </p:nvSpPr>
        <p:spPr>
          <a:xfrm>
            <a:off x="1668530" y="1678086"/>
            <a:ext cx="4387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AU" sz="2000" dirty="0">
                <a:solidFill>
                  <a:prstClr val="black"/>
                </a:solidFill>
                <a:latin typeface="+mj-lt"/>
              </a:rPr>
              <a:t>Fire-atmosphere coupling 'OFF'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43AE7-A1DC-A9C4-8AA4-F1823ECF3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" y="692"/>
            <a:ext cx="2802923" cy="739972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39A8E7-228A-1D41-2632-94038CC3E3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24" t="24000" r="12115" b="18914"/>
          <a:stretch/>
        </p:blipFill>
        <p:spPr>
          <a:xfrm>
            <a:off x="5063" y="740664"/>
            <a:ext cx="2203704" cy="8047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10DBD7-C3FE-4391-BF43-3924468DEF47}"/>
              </a:ext>
            </a:extLst>
          </p:cNvPr>
          <p:cNvSpPr txBox="1"/>
          <p:nvPr/>
        </p:nvSpPr>
        <p:spPr>
          <a:xfrm>
            <a:off x="3509010" y="6434600"/>
            <a:ext cx="61767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AU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Calibri" panose="020F0502020204030204" pitchFamily="34" charset="0"/>
              </a:rPr>
              <a:t>0410 LT 31 December 2019 </a:t>
            </a:r>
            <a:endParaRPr lang="en-AU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639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3" y="2676265"/>
            <a:ext cx="4324441" cy="30624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665994" y="4900613"/>
            <a:ext cx="51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7946" y="3964234"/>
            <a:ext cx="31470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+mj-lt"/>
              </a:rPr>
              <a:t>FGTV emerging from the head fire &amp; moving downstream.</a:t>
            </a: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  <a:p>
            <a:r>
              <a:rPr lang="en-US" sz="2000" dirty="0">
                <a:solidFill>
                  <a:prstClr val="black"/>
                </a:solidFill>
                <a:latin typeface="+mj-lt"/>
              </a:rPr>
              <a:t>A ‘</a:t>
            </a:r>
            <a:r>
              <a:rPr lang="en-US" sz="2000" i="1" dirty="0">
                <a:solidFill>
                  <a:prstClr val="black"/>
                </a:solidFill>
                <a:latin typeface="+mj-lt"/>
              </a:rPr>
              <a:t>shedding’ 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or</a:t>
            </a:r>
            <a:r>
              <a:rPr lang="en-US" sz="2000" i="1" dirty="0">
                <a:solidFill>
                  <a:prstClr val="black"/>
                </a:solidFill>
                <a:latin typeface="+mj-lt"/>
              </a:rPr>
              <a:t> ‘wake’ 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vortex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773" y="5825840"/>
            <a:ext cx="4324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+mj-lt"/>
              </a:rPr>
              <a:t>Photo courtesy Mr Scott Anderson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3428" y="5377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Annexure G at 1730 Drummo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6601" y="182121"/>
            <a:ext cx="3287123" cy="58437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99613" y="2242043"/>
            <a:ext cx="15643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+mj-lt"/>
              </a:rPr>
              <a:t>Rotating convection column at 0630 UTC</a:t>
            </a: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86185" y="6421006"/>
            <a:ext cx="404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+mj-lt"/>
              </a:rPr>
              <a:t>Video courtesy Mr Ashley Drummond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38912" y="39520"/>
            <a:ext cx="4947273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0072CE"/>
                </a:solidFill>
                <a:latin typeface="+mj-lt"/>
              </a:rPr>
              <a:t>Green Valley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0072CE"/>
                </a:solidFill>
                <a:latin typeface="+mj-lt"/>
              </a:rPr>
              <a:t>Fire Generated Tornadic Vortex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32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657BFE2-410A-40DC-97C4-360ED3918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AC3BB7-52B3-F69B-4329-6B8EEEC9F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" y="692"/>
            <a:ext cx="2802923" cy="73997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5BC68D-23E1-FAEC-EB1E-70349B6A6D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24" t="24000" r="12115" b="18914"/>
          <a:stretch/>
        </p:blipFill>
        <p:spPr>
          <a:xfrm>
            <a:off x="5063" y="740664"/>
            <a:ext cx="220370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7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28F7832-3277-A504-6388-E40E0FDC6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68" y="4224855"/>
            <a:ext cx="3640265" cy="2310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16" y="3145341"/>
            <a:ext cx="4894277" cy="27476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30 Dec 2019 </a:t>
            </a:r>
            <a:b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</a:br>
            <a:b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Vertical velocity (m/s, blue = down, red = up) </a:t>
            </a:r>
            <a:b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Wind (arrows) at 1.5km elevation</a:t>
            </a:r>
            <a:b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Time series at 2-minute intervals </a:t>
            </a:r>
            <a:b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</a:br>
            <a:b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Transient pulse of </a:t>
            </a:r>
            <a:r>
              <a:rPr lang="en-US" sz="2000" dirty="0" err="1">
                <a:solidFill>
                  <a:prstClr val="black"/>
                </a:solidFill>
                <a:ea typeface="+mn-ea"/>
                <a:cs typeface="+mn-cs"/>
              </a:rPr>
              <a:t>upmotion</a:t>
            </a: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 – short lived</a:t>
            </a:r>
            <a:b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Simulated 'stretch' location matched the FGV</a:t>
            </a:r>
            <a:b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US" sz="20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766" y="1690689"/>
            <a:ext cx="975748" cy="4699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778" y="1354581"/>
            <a:ext cx="3387716" cy="2458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68" y="1371601"/>
            <a:ext cx="3344713" cy="24247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1992" y="3845571"/>
            <a:ext cx="108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0636 UTC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41674" y="3800955"/>
            <a:ext cx="108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0638 UTC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59F3A8-E635-0E88-A0BF-ABD97D9D1E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30" y="4204951"/>
            <a:ext cx="3763003" cy="23162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6D7CC7-4BBE-2CAF-A629-C3C658391DED}"/>
              </a:ext>
            </a:extLst>
          </p:cNvPr>
          <p:cNvSpPr txBox="1"/>
          <p:nvPr/>
        </p:nvSpPr>
        <p:spPr>
          <a:xfrm>
            <a:off x="6096000" y="570829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3C123-A03E-1EF5-8BE8-06DA748D4F6F}"/>
              </a:ext>
            </a:extLst>
          </p:cNvPr>
          <p:cNvSpPr txBox="1"/>
          <p:nvPr/>
        </p:nvSpPr>
        <p:spPr>
          <a:xfrm>
            <a:off x="11691794" y="596186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5370B9-9DC8-F8A9-662F-6F8D1E4683BD}"/>
              </a:ext>
            </a:extLst>
          </p:cNvPr>
          <p:cNvSpPr txBox="1"/>
          <p:nvPr/>
        </p:nvSpPr>
        <p:spPr>
          <a:xfrm>
            <a:off x="7017158" y="4907269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7AE5EA-768C-3582-8DE6-B3B06C3C76BC}"/>
              </a:ext>
            </a:extLst>
          </p:cNvPr>
          <p:cNvSpPr txBox="1"/>
          <p:nvPr/>
        </p:nvSpPr>
        <p:spPr>
          <a:xfrm>
            <a:off x="8559879" y="596186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00A27-96AC-73FD-A609-A9B93FFDE2F4}"/>
              </a:ext>
            </a:extLst>
          </p:cNvPr>
          <p:cNvSpPr txBox="1"/>
          <p:nvPr/>
        </p:nvSpPr>
        <p:spPr>
          <a:xfrm>
            <a:off x="4142601" y="6488668"/>
            <a:ext cx="173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1.5 km elevation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537822-80AD-012B-FBAE-2D68C346E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48" y="692"/>
            <a:ext cx="2802923" cy="739972"/>
          </a:xfrm>
          <a:prstGeom prst="rect">
            <a:avLst/>
          </a:prstGeom>
        </p:spPr>
      </p:pic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80DED5A-6FB0-A6B6-B201-334AEFB6B7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24" t="24000" r="12115" b="18914"/>
          <a:stretch/>
        </p:blipFill>
        <p:spPr>
          <a:xfrm>
            <a:off x="5063" y="740664"/>
            <a:ext cx="2203704" cy="8047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824E26-CF13-C60B-3465-D18DE7C9C3D8}"/>
              </a:ext>
            </a:extLst>
          </p:cNvPr>
          <p:cNvSpPr txBox="1"/>
          <p:nvPr/>
        </p:nvSpPr>
        <p:spPr>
          <a:xfrm>
            <a:off x="2978797" y="69408"/>
            <a:ext cx="9138936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0072CE"/>
                </a:solidFill>
                <a:latin typeface="+mj-lt"/>
              </a:rPr>
              <a:t>Vortex formation needs (1) spin and (2) stretch components</a:t>
            </a:r>
            <a:endParaRPr lang="en-AU" sz="4800" dirty="0">
              <a:solidFill>
                <a:srgbClr val="0072CE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99C1E8-475B-AEE2-2709-FF46D6FC2C9C}"/>
              </a:ext>
            </a:extLst>
          </p:cNvPr>
          <p:cNvSpPr txBox="1"/>
          <p:nvPr/>
        </p:nvSpPr>
        <p:spPr>
          <a:xfrm>
            <a:off x="7872125" y="6497811"/>
            <a:ext cx="108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0640 UTC</a:t>
            </a:r>
          </a:p>
        </p:txBody>
      </p:sp>
    </p:spTree>
    <p:extLst>
      <p:ext uri="{BB962C8B-B14F-4D97-AF65-F5344CB8AC3E}">
        <p14:creationId xmlns:p14="http://schemas.microsoft.com/office/powerpoint/2010/main" val="974466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67765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E45452-3EFD-452D-8704-9E74FD9F4442}"/>
              </a:ext>
            </a:extLst>
          </p:cNvPr>
          <p:cNvSpPr txBox="1"/>
          <p:nvPr/>
        </p:nvSpPr>
        <p:spPr>
          <a:xfrm>
            <a:off x="2919493" y="119565"/>
            <a:ext cx="9141713" cy="1837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Summary: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en-US" sz="800" b="1" dirty="0">
              <a:solidFill>
                <a:prstClr val="black"/>
              </a:solidFill>
              <a:latin typeface="+mj-lt"/>
            </a:endParaRP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</a:rPr>
              <a:t>ACCESS-Fire simulations capture processes - FGVs, LLJs, </a:t>
            </a:r>
            <a:r>
              <a:rPr lang="en-US" sz="2000" dirty="0" err="1">
                <a:solidFill>
                  <a:prstClr val="black"/>
                </a:solidFill>
                <a:latin typeface="+mj-lt"/>
              </a:rPr>
              <a:t>pyroCb</a:t>
            </a:r>
            <a:r>
              <a:rPr lang="en-US" sz="2000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</a:rPr>
              <a:t>Simulations consistent with observations </a:t>
            </a:r>
            <a:endParaRPr lang="en-US" sz="2400" baseline="30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</a:rPr>
              <a:t>Difficult to get data from inside large fires – simulations can develop understanding 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B0C9F96-422C-4941-8884-A2AB530D76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AU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24A577-17DD-24B8-3453-CB5307FF22F7}"/>
              </a:ext>
            </a:extLst>
          </p:cNvPr>
          <p:cNvSpPr txBox="1"/>
          <p:nvPr/>
        </p:nvSpPr>
        <p:spPr>
          <a:xfrm>
            <a:off x="283765" y="1956817"/>
            <a:ext cx="1162218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lnSpc>
                <a:spcPct val="90000"/>
              </a:lnSpc>
              <a:spcAft>
                <a:spcPts val="600"/>
              </a:spcAft>
              <a:defRPr/>
            </a:pPr>
            <a:r>
              <a:rPr lang="en-AU" sz="2000" b="1" dirty="0">
                <a:solidFill>
                  <a:prstClr val="black"/>
                </a:solidFill>
                <a:latin typeface="+mj-lt"/>
              </a:rPr>
              <a:t>Future major fire events are inevitable</a:t>
            </a:r>
          </a:p>
          <a:p>
            <a:pPr defTabSz="514350">
              <a:lnSpc>
                <a:spcPct val="90000"/>
              </a:lnSpc>
              <a:spcAft>
                <a:spcPts val="600"/>
              </a:spcAft>
              <a:defRPr/>
            </a:pPr>
            <a:endParaRPr lang="en-AU" sz="2000" b="1" dirty="0">
              <a:solidFill>
                <a:prstClr val="black"/>
              </a:solidFill>
              <a:latin typeface="+mj-lt"/>
            </a:endParaRP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</a:rPr>
              <a:t>Uncoupled (surface based) predictions/simulators underpredict fire behaviour at large destructive fires</a:t>
            </a: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AU" sz="2000" dirty="0">
              <a:solidFill>
                <a:prstClr val="black"/>
              </a:solidFill>
              <a:latin typeface="+mj-lt"/>
            </a:endParaRP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+mj-lt"/>
              </a:rPr>
              <a:t>How do we develop the best science and ensure its applied in context for optimal decision making?</a:t>
            </a: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AU" sz="2000" dirty="0">
              <a:solidFill>
                <a:prstClr val="black"/>
              </a:solidFill>
              <a:latin typeface="+mj-lt"/>
            </a:endParaRP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+mj-lt"/>
              </a:rPr>
              <a:t>NHRA T1-A1 project – 3 learning modules - training and upskilling </a:t>
            </a:r>
            <a:r>
              <a:rPr lang="en-AU" sz="2000" dirty="0" err="1">
                <a:solidFill>
                  <a:prstClr val="black"/>
                </a:solidFill>
                <a:latin typeface="+mj-lt"/>
              </a:rPr>
              <a:t>FBAns</a:t>
            </a:r>
            <a:r>
              <a:rPr lang="en-AU" sz="2000" dirty="0">
                <a:solidFill>
                  <a:prstClr val="black"/>
                </a:solidFill>
                <a:latin typeface="+mj-lt"/>
              </a:rPr>
              <a:t> and </a:t>
            </a:r>
            <a:r>
              <a:rPr lang="en-AU" sz="2000" dirty="0" err="1">
                <a:solidFill>
                  <a:prstClr val="black"/>
                </a:solidFill>
                <a:latin typeface="+mj-lt"/>
              </a:rPr>
              <a:t>FireMets</a:t>
            </a:r>
            <a:r>
              <a:rPr lang="en-AU" sz="2000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+mj-lt"/>
              </a:rPr>
              <a:t>NHRA T3-A4 project – Fire Case Studies – streamlined case study process for impactful weather events</a:t>
            </a: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AU" sz="2000" dirty="0">
              <a:solidFill>
                <a:prstClr val="black"/>
              </a:solidFill>
              <a:latin typeface="+mj-lt"/>
            </a:endParaRP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+mj-lt"/>
              </a:rPr>
              <a:t>ACCESS-Fire model development and testing </a:t>
            </a: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+mj-lt"/>
              </a:rPr>
              <a:t>Fundamental research (FGV's, ember transport, </a:t>
            </a:r>
            <a:r>
              <a:rPr lang="en-AU" sz="2000" dirty="0" err="1">
                <a:solidFill>
                  <a:prstClr val="black"/>
                </a:solidFill>
                <a:latin typeface="+mj-lt"/>
              </a:rPr>
              <a:t>pyroCb</a:t>
            </a:r>
            <a:r>
              <a:rPr lang="en-AU" sz="2000" dirty="0">
                <a:solidFill>
                  <a:prstClr val="black"/>
                </a:solidFill>
                <a:latin typeface="+mj-lt"/>
              </a:rPr>
              <a:t>, fire modified winds, LLJs) </a:t>
            </a: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AU" sz="2000" dirty="0">
              <a:solidFill>
                <a:prstClr val="black"/>
              </a:solidFill>
              <a:latin typeface="+mj-lt"/>
            </a:endParaRPr>
          </a:p>
          <a:p>
            <a:pPr marL="342900" indent="-342900" defTabSz="5143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+mj-lt"/>
              </a:rPr>
              <a:t>Developing objective, consistent predictive techniques – parameterised input(s) to uncoupled fire simulators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A1870-17FE-541D-2B2D-0E74E8806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" y="692"/>
            <a:ext cx="2802923" cy="739972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8874AE-8B62-D14B-4F17-3D8D14BEA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4" t="24000" r="12115" b="18914"/>
          <a:stretch/>
        </p:blipFill>
        <p:spPr>
          <a:xfrm>
            <a:off x="5063" y="740664"/>
            <a:ext cx="220370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17896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atural Hazards Research Theme">
  <a:themeElements>
    <a:clrScheme name="NHRA Colours">
      <a:dk1>
        <a:srgbClr val="000000"/>
      </a:dk1>
      <a:lt1>
        <a:srgbClr val="FFFFFF"/>
      </a:lt1>
      <a:dk2>
        <a:srgbClr val="5F696B"/>
      </a:dk2>
      <a:lt2>
        <a:srgbClr val="E6EBED"/>
      </a:lt2>
      <a:accent1>
        <a:srgbClr val="0071CE"/>
      </a:accent1>
      <a:accent2>
        <a:srgbClr val="D22630"/>
      </a:accent2>
      <a:accent3>
        <a:srgbClr val="FFCD00"/>
      </a:accent3>
      <a:accent4>
        <a:srgbClr val="8C4799"/>
      </a:accent4>
      <a:accent5>
        <a:srgbClr val="FF8200"/>
      </a:accent5>
      <a:accent6>
        <a:srgbClr val="009638"/>
      </a:accent6>
      <a:hlink>
        <a:srgbClr val="FF8200"/>
      </a:hlink>
      <a:folHlink>
        <a:srgbClr val="00A3A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1B484D96A3A346B262AE6DAFBDEEB9" ma:contentTypeVersion="16" ma:contentTypeDescription="Create a new document." ma:contentTypeScope="" ma:versionID="5080efd2d881f9b7e3bab3b380605a82">
  <xsd:schema xmlns:xsd="http://www.w3.org/2001/XMLSchema" xmlns:xs="http://www.w3.org/2001/XMLSchema" xmlns:p="http://schemas.microsoft.com/office/2006/metadata/properties" xmlns:ns2="0720369f-3d04-47fa-8030-81a5d566cba2" xmlns:ns3="24293294-9d9a-4517-91d2-b0d8ed0096b8" targetNamespace="http://schemas.microsoft.com/office/2006/metadata/properties" ma:root="true" ma:fieldsID="42e9276fa6b2e0bae56e3a40ed488c6e" ns2:_="" ns3:_="">
    <xsd:import namespace="0720369f-3d04-47fa-8030-81a5d566cba2"/>
    <xsd:import namespace="24293294-9d9a-4517-91d2-b0d8ed009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0369f-3d04-47fa-8030-81a5d566cb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68688ff-2d56-4402-9de8-2ba684990f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93294-9d9a-4517-91d2-b0d8ed0096b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600f727-e03f-4814-87f2-c0c34473a4bd}" ma:internalName="TaxCatchAll" ma:showField="CatchAllData" ma:web="24293294-9d9a-4517-91d2-b0d8ed009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4293294-9d9a-4517-91d2-b0d8ed0096b8" xsi:nil="true"/>
    <lcf76f155ced4ddcb4097134ff3c332f xmlns="0720369f-3d04-47fa-8030-81a5d566cba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81C589-8CE0-41D4-BB3F-6019BAD2875D}"/>
</file>

<file path=customXml/itemProps2.xml><?xml version="1.0" encoding="utf-8"?>
<ds:datastoreItem xmlns:ds="http://schemas.openxmlformats.org/officeDocument/2006/customXml" ds:itemID="{E2A4CCA4-2DA1-4A8D-9EA1-A275ACA4CCA5}"/>
</file>

<file path=customXml/itemProps3.xml><?xml version="1.0" encoding="utf-8"?>
<ds:datastoreItem xmlns:ds="http://schemas.openxmlformats.org/officeDocument/2006/customXml" ds:itemID="{30ED889E-4C50-44FD-9BDC-6CB93C0399BB}"/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669</Words>
  <Application>Microsoft Office PowerPoint</Application>
  <PresentationFormat>Widescreen</PresentationFormat>
  <Paragraphs>89</Paragraphs>
  <Slides>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System Font Regular</vt:lpstr>
      <vt:lpstr>Titillium Web SemiBold</vt:lpstr>
      <vt:lpstr>Tw Cen MT</vt:lpstr>
      <vt:lpstr>Wingdings</vt:lpstr>
      <vt:lpstr>Content Slides</vt:lpstr>
      <vt:lpstr>1_Office Theme</vt:lpstr>
      <vt:lpstr>Natural Hazards Research Theme</vt:lpstr>
      <vt:lpstr>PowerPoint Presentation</vt:lpstr>
      <vt:lpstr>PowerPoint Presentation</vt:lpstr>
      <vt:lpstr>Coupled Fire-Atmosphere model ACCESS-Fire  </vt:lpstr>
      <vt:lpstr>PowerPoint Presentation</vt:lpstr>
      <vt:lpstr>Corryong simulations with  ACCESS-Fire  </vt:lpstr>
      <vt:lpstr>PowerPoint Presentation</vt:lpstr>
      <vt:lpstr>30 Dec 2019   Vertical velocity (m/s, blue = down, red = up)  Wind (arrows) at 1.5km elevation Time series at 2-minute intervals   Transient pulse of upmotion – short lived Simulated 'stretch' location matched the FGV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Mika Peace</dc:creator>
  <cp:lastModifiedBy>Mika Peace</cp:lastModifiedBy>
  <cp:revision>1</cp:revision>
  <dcterms:created xsi:type="dcterms:W3CDTF">2023-03-06T23:02:59Z</dcterms:created>
  <dcterms:modified xsi:type="dcterms:W3CDTF">2023-03-08T22:57:52Z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0x010100371B484D96A3A346B262AE6DAFBDEEB9</vt:lpwstr>
  </property>
</Properties>
</file>