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25"/>
  </p:notesMasterIdLst>
  <p:sldIdLst>
    <p:sldId id="1420" r:id="rId5"/>
    <p:sldId id="1351" r:id="rId6"/>
    <p:sldId id="1402" r:id="rId7"/>
    <p:sldId id="1357" r:id="rId8"/>
    <p:sldId id="1359" r:id="rId9"/>
    <p:sldId id="1403" r:id="rId10"/>
    <p:sldId id="1404" r:id="rId11"/>
    <p:sldId id="1405" r:id="rId12"/>
    <p:sldId id="1406" r:id="rId13"/>
    <p:sldId id="1407" r:id="rId14"/>
    <p:sldId id="1409" r:id="rId15"/>
    <p:sldId id="1354" r:id="rId16"/>
    <p:sldId id="1355" r:id="rId17"/>
    <p:sldId id="1410" r:id="rId18"/>
    <p:sldId id="1411" r:id="rId19"/>
    <p:sldId id="1408" r:id="rId20"/>
    <p:sldId id="1414" r:id="rId21"/>
    <p:sldId id="1412" r:id="rId22"/>
    <p:sldId id="1419" r:id="rId23"/>
    <p:sldId id="141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39"/>
    <a:srgbClr val="0072CE"/>
    <a:srgbClr val="0077BE"/>
    <a:srgbClr val="F68220"/>
    <a:srgbClr val="8C4799"/>
    <a:srgbClr val="ECEDF1"/>
    <a:srgbClr val="8D54A2"/>
    <a:srgbClr val="00AB4F"/>
    <a:srgbClr val="E82C2A"/>
    <a:srgbClr val="D22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>
        <p:guide orient="horz" pos="2160"/>
        <p:guide pos="3840"/>
        <p:guide orient="horz" pos="1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Maddock" userId="91a77bed-7151-4e00-9320-219b5621d6b7" providerId="ADAL" clId="{E6CAB6B1-31F6-42A6-B38E-DAF2621640F1}"/>
    <pc:docChg chg="delSld modSld">
      <pc:chgData name="Nathan Maddock" userId="91a77bed-7151-4e00-9320-219b5621d6b7" providerId="ADAL" clId="{E6CAB6B1-31F6-42A6-B38E-DAF2621640F1}" dt="2023-02-27T06:34:58.736" v="28" actId="20577"/>
      <pc:docMkLst>
        <pc:docMk/>
      </pc:docMkLst>
      <pc:sldChg chg="del">
        <pc:chgData name="Nathan Maddock" userId="91a77bed-7151-4e00-9320-219b5621d6b7" providerId="ADAL" clId="{E6CAB6B1-31F6-42A6-B38E-DAF2621640F1}" dt="2023-02-27T06:34:46.243" v="21" actId="47"/>
        <pc:sldMkLst>
          <pc:docMk/>
          <pc:sldMk cId="4204122877" sldId="1342"/>
        </pc:sldMkLst>
      </pc:sldChg>
      <pc:sldChg chg="del">
        <pc:chgData name="Nathan Maddock" userId="91a77bed-7151-4e00-9320-219b5621d6b7" providerId="ADAL" clId="{E6CAB6B1-31F6-42A6-B38E-DAF2621640F1}" dt="2023-02-27T06:34:47.602" v="23" actId="47"/>
        <pc:sldMkLst>
          <pc:docMk/>
          <pc:sldMk cId="3999484467" sldId="1348"/>
        </pc:sldMkLst>
      </pc:sldChg>
      <pc:sldChg chg="del">
        <pc:chgData name="Nathan Maddock" userId="91a77bed-7151-4e00-9320-219b5621d6b7" providerId="ADAL" clId="{E6CAB6B1-31F6-42A6-B38E-DAF2621640F1}" dt="2023-02-27T06:34:43.287" v="17" actId="47"/>
        <pc:sldMkLst>
          <pc:docMk/>
          <pc:sldMk cId="3827832641" sldId="1353"/>
        </pc:sldMkLst>
      </pc:sldChg>
      <pc:sldChg chg="del">
        <pc:chgData name="Nathan Maddock" userId="91a77bed-7151-4e00-9320-219b5621d6b7" providerId="ADAL" clId="{E6CAB6B1-31F6-42A6-B38E-DAF2621640F1}" dt="2023-02-27T06:34:32.796" v="5" actId="47"/>
        <pc:sldMkLst>
          <pc:docMk/>
          <pc:sldMk cId="2848275407" sldId="1361"/>
        </pc:sldMkLst>
      </pc:sldChg>
      <pc:sldChg chg="del">
        <pc:chgData name="Nathan Maddock" userId="91a77bed-7151-4e00-9320-219b5621d6b7" providerId="ADAL" clId="{E6CAB6B1-31F6-42A6-B38E-DAF2621640F1}" dt="2023-02-27T06:34:34.449" v="6" actId="47"/>
        <pc:sldMkLst>
          <pc:docMk/>
          <pc:sldMk cId="3045699791" sldId="1362"/>
        </pc:sldMkLst>
      </pc:sldChg>
      <pc:sldChg chg="del">
        <pc:chgData name="Nathan Maddock" userId="91a77bed-7151-4e00-9320-219b5621d6b7" providerId="ADAL" clId="{E6CAB6B1-31F6-42A6-B38E-DAF2621640F1}" dt="2023-02-27T06:34:48.388" v="24" actId="47"/>
        <pc:sldMkLst>
          <pc:docMk/>
          <pc:sldMk cId="2552664765" sldId="1364"/>
        </pc:sldMkLst>
      </pc:sldChg>
      <pc:sldChg chg="del">
        <pc:chgData name="Nathan Maddock" userId="91a77bed-7151-4e00-9320-219b5621d6b7" providerId="ADAL" clId="{E6CAB6B1-31F6-42A6-B38E-DAF2621640F1}" dt="2023-02-27T06:34:34.989" v="7" actId="47"/>
        <pc:sldMkLst>
          <pc:docMk/>
          <pc:sldMk cId="1889577102" sldId="1366"/>
        </pc:sldMkLst>
      </pc:sldChg>
      <pc:sldChg chg="del">
        <pc:chgData name="Nathan Maddock" userId="91a77bed-7151-4e00-9320-219b5621d6b7" providerId="ADAL" clId="{E6CAB6B1-31F6-42A6-B38E-DAF2621640F1}" dt="2023-02-27T06:34:46.991" v="22" actId="47"/>
        <pc:sldMkLst>
          <pc:docMk/>
          <pc:sldMk cId="2218736727" sldId="1368"/>
        </pc:sldMkLst>
      </pc:sldChg>
      <pc:sldChg chg="del">
        <pc:chgData name="Nathan Maddock" userId="91a77bed-7151-4e00-9320-219b5621d6b7" providerId="ADAL" clId="{E6CAB6B1-31F6-42A6-B38E-DAF2621640F1}" dt="2023-02-27T06:34:43.763" v="18" actId="47"/>
        <pc:sldMkLst>
          <pc:docMk/>
          <pc:sldMk cId="3139155684" sldId="1371"/>
        </pc:sldMkLst>
      </pc:sldChg>
      <pc:sldChg chg="del">
        <pc:chgData name="Nathan Maddock" userId="91a77bed-7151-4e00-9320-219b5621d6b7" providerId="ADAL" clId="{E6CAB6B1-31F6-42A6-B38E-DAF2621640F1}" dt="2023-02-27T06:34:29.340" v="1" actId="47"/>
        <pc:sldMkLst>
          <pc:docMk/>
          <pc:sldMk cId="1393381724" sldId="1372"/>
        </pc:sldMkLst>
      </pc:sldChg>
      <pc:sldChg chg="del">
        <pc:chgData name="Nathan Maddock" userId="91a77bed-7151-4e00-9320-219b5621d6b7" providerId="ADAL" clId="{E6CAB6B1-31F6-42A6-B38E-DAF2621640F1}" dt="2023-02-27T06:34:45.602" v="20" actId="47"/>
        <pc:sldMkLst>
          <pc:docMk/>
          <pc:sldMk cId="672916342" sldId="1374"/>
        </pc:sldMkLst>
      </pc:sldChg>
      <pc:sldChg chg="del">
        <pc:chgData name="Nathan Maddock" userId="91a77bed-7151-4e00-9320-219b5621d6b7" providerId="ADAL" clId="{E6CAB6B1-31F6-42A6-B38E-DAF2621640F1}" dt="2023-02-27T06:34:48.914" v="25" actId="47"/>
        <pc:sldMkLst>
          <pc:docMk/>
          <pc:sldMk cId="1173267999" sldId="1377"/>
        </pc:sldMkLst>
      </pc:sldChg>
      <pc:sldChg chg="del">
        <pc:chgData name="Nathan Maddock" userId="91a77bed-7151-4e00-9320-219b5621d6b7" providerId="ADAL" clId="{E6CAB6B1-31F6-42A6-B38E-DAF2621640F1}" dt="2023-02-27T06:34:49.616" v="26" actId="47"/>
        <pc:sldMkLst>
          <pc:docMk/>
          <pc:sldMk cId="3225942221" sldId="1378"/>
        </pc:sldMkLst>
      </pc:sldChg>
      <pc:sldChg chg="del">
        <pc:chgData name="Nathan Maddock" userId="91a77bed-7151-4e00-9320-219b5621d6b7" providerId="ADAL" clId="{E6CAB6B1-31F6-42A6-B38E-DAF2621640F1}" dt="2023-02-27T06:34:50.288" v="27" actId="47"/>
        <pc:sldMkLst>
          <pc:docMk/>
          <pc:sldMk cId="3449060787" sldId="1379"/>
        </pc:sldMkLst>
      </pc:sldChg>
      <pc:sldChg chg="del">
        <pc:chgData name="Nathan Maddock" userId="91a77bed-7151-4e00-9320-219b5621d6b7" providerId="ADAL" clId="{E6CAB6B1-31F6-42A6-B38E-DAF2621640F1}" dt="2023-02-27T06:34:30.241" v="2" actId="47"/>
        <pc:sldMkLst>
          <pc:docMk/>
          <pc:sldMk cId="3295618639" sldId="1381"/>
        </pc:sldMkLst>
      </pc:sldChg>
      <pc:sldChg chg="del">
        <pc:chgData name="Nathan Maddock" userId="91a77bed-7151-4e00-9320-219b5621d6b7" providerId="ADAL" clId="{E6CAB6B1-31F6-42A6-B38E-DAF2621640F1}" dt="2023-02-27T06:34:45.004" v="19" actId="47"/>
        <pc:sldMkLst>
          <pc:docMk/>
          <pc:sldMk cId="3739722074" sldId="1382"/>
        </pc:sldMkLst>
      </pc:sldChg>
      <pc:sldChg chg="del">
        <pc:chgData name="Nathan Maddock" userId="91a77bed-7151-4e00-9320-219b5621d6b7" providerId="ADAL" clId="{E6CAB6B1-31F6-42A6-B38E-DAF2621640F1}" dt="2023-02-27T06:34:36.972" v="9" actId="47"/>
        <pc:sldMkLst>
          <pc:docMk/>
          <pc:sldMk cId="919868090" sldId="1386"/>
        </pc:sldMkLst>
      </pc:sldChg>
      <pc:sldChg chg="del">
        <pc:chgData name="Nathan Maddock" userId="91a77bed-7151-4e00-9320-219b5621d6b7" providerId="ADAL" clId="{E6CAB6B1-31F6-42A6-B38E-DAF2621640F1}" dt="2023-02-27T06:34:37.923" v="10" actId="47"/>
        <pc:sldMkLst>
          <pc:docMk/>
          <pc:sldMk cId="836718182" sldId="1394"/>
        </pc:sldMkLst>
      </pc:sldChg>
      <pc:sldChg chg="del">
        <pc:chgData name="Nathan Maddock" userId="91a77bed-7151-4e00-9320-219b5621d6b7" providerId="ADAL" clId="{E6CAB6B1-31F6-42A6-B38E-DAF2621640F1}" dt="2023-02-27T06:34:38.541" v="11" actId="47"/>
        <pc:sldMkLst>
          <pc:docMk/>
          <pc:sldMk cId="2259883279" sldId="1395"/>
        </pc:sldMkLst>
      </pc:sldChg>
      <pc:sldChg chg="del">
        <pc:chgData name="Nathan Maddock" userId="91a77bed-7151-4e00-9320-219b5621d6b7" providerId="ADAL" clId="{E6CAB6B1-31F6-42A6-B38E-DAF2621640F1}" dt="2023-02-27T06:34:39.126" v="12" actId="47"/>
        <pc:sldMkLst>
          <pc:docMk/>
          <pc:sldMk cId="2936454416" sldId="1396"/>
        </pc:sldMkLst>
      </pc:sldChg>
      <pc:sldChg chg="del">
        <pc:chgData name="Nathan Maddock" userId="91a77bed-7151-4e00-9320-219b5621d6b7" providerId="ADAL" clId="{E6CAB6B1-31F6-42A6-B38E-DAF2621640F1}" dt="2023-02-27T06:34:39.789" v="13" actId="47"/>
        <pc:sldMkLst>
          <pc:docMk/>
          <pc:sldMk cId="1779371373" sldId="1397"/>
        </pc:sldMkLst>
      </pc:sldChg>
      <pc:sldChg chg="del">
        <pc:chgData name="Nathan Maddock" userId="91a77bed-7151-4e00-9320-219b5621d6b7" providerId="ADAL" clId="{E6CAB6B1-31F6-42A6-B38E-DAF2621640F1}" dt="2023-02-27T06:34:40.992" v="14" actId="47"/>
        <pc:sldMkLst>
          <pc:docMk/>
          <pc:sldMk cId="203268648" sldId="1398"/>
        </pc:sldMkLst>
      </pc:sldChg>
      <pc:sldChg chg="del">
        <pc:chgData name="Nathan Maddock" userId="91a77bed-7151-4e00-9320-219b5621d6b7" providerId="ADAL" clId="{E6CAB6B1-31F6-42A6-B38E-DAF2621640F1}" dt="2023-02-27T06:34:41.560" v="15" actId="47"/>
        <pc:sldMkLst>
          <pc:docMk/>
          <pc:sldMk cId="2400769306" sldId="1399"/>
        </pc:sldMkLst>
      </pc:sldChg>
      <pc:sldChg chg="del">
        <pc:chgData name="Nathan Maddock" userId="91a77bed-7151-4e00-9320-219b5621d6b7" providerId="ADAL" clId="{E6CAB6B1-31F6-42A6-B38E-DAF2621640F1}" dt="2023-02-27T06:34:42.250" v="16" actId="47"/>
        <pc:sldMkLst>
          <pc:docMk/>
          <pc:sldMk cId="1457181679" sldId="1400"/>
        </pc:sldMkLst>
      </pc:sldChg>
      <pc:sldChg chg="del">
        <pc:chgData name="Nathan Maddock" userId="91a77bed-7151-4e00-9320-219b5621d6b7" providerId="ADAL" clId="{E6CAB6B1-31F6-42A6-B38E-DAF2621640F1}" dt="2023-02-27T06:34:36.224" v="8" actId="47"/>
        <pc:sldMkLst>
          <pc:docMk/>
          <pc:sldMk cId="2256521400" sldId="1401"/>
        </pc:sldMkLst>
      </pc:sldChg>
      <pc:sldChg chg="del">
        <pc:chgData name="Nathan Maddock" userId="91a77bed-7151-4e00-9320-219b5621d6b7" providerId="ADAL" clId="{E6CAB6B1-31F6-42A6-B38E-DAF2621640F1}" dt="2023-02-27T06:34:31.477" v="3" actId="47"/>
        <pc:sldMkLst>
          <pc:docMk/>
          <pc:sldMk cId="3145164900" sldId="1415"/>
        </pc:sldMkLst>
      </pc:sldChg>
      <pc:sldChg chg="del">
        <pc:chgData name="Nathan Maddock" userId="91a77bed-7151-4e00-9320-219b5621d6b7" providerId="ADAL" clId="{E6CAB6B1-31F6-42A6-B38E-DAF2621640F1}" dt="2023-02-27T06:34:32.027" v="4" actId="47"/>
        <pc:sldMkLst>
          <pc:docMk/>
          <pc:sldMk cId="3486758805" sldId="1416"/>
        </pc:sldMkLst>
      </pc:sldChg>
      <pc:sldChg chg="del">
        <pc:chgData name="Nathan Maddock" userId="91a77bed-7151-4e00-9320-219b5621d6b7" providerId="ADAL" clId="{E6CAB6B1-31F6-42A6-B38E-DAF2621640F1}" dt="2023-02-27T06:34:28.076" v="0" actId="47"/>
        <pc:sldMkLst>
          <pc:docMk/>
          <pc:sldMk cId="2893688773" sldId="1417"/>
        </pc:sldMkLst>
      </pc:sldChg>
      <pc:sldChg chg="modSp mod">
        <pc:chgData name="Nathan Maddock" userId="91a77bed-7151-4e00-9320-219b5621d6b7" providerId="ADAL" clId="{E6CAB6B1-31F6-42A6-B38E-DAF2621640F1}" dt="2023-02-27T06:34:58.736" v="28" actId="20577"/>
        <pc:sldMkLst>
          <pc:docMk/>
          <pc:sldMk cId="1732005324" sldId="1420"/>
        </pc:sldMkLst>
        <pc:spChg chg="mod">
          <ac:chgData name="Nathan Maddock" userId="91a77bed-7151-4e00-9320-219b5621d6b7" providerId="ADAL" clId="{E6CAB6B1-31F6-42A6-B38E-DAF2621640F1}" dt="2023-02-27T06:34:58.736" v="28" actId="20577"/>
          <ac:spMkLst>
            <pc:docMk/>
            <pc:sldMk cId="1732005324" sldId="1420"/>
            <ac:spMk id="7" creationId="{6051B164-BFB4-4F59-31D9-1ECCA6BA1B5E}"/>
          </ac:spMkLst>
        </pc:spChg>
      </pc:sldChg>
    </pc:docChg>
  </pc:docChgLst>
  <pc:docChgLst>
    <pc:chgData name="Friedo Ligthart" userId="2ddfda03-3951-4501-8be8-f6eda44f1929" providerId="ADAL" clId="{4B392F82-4FEA-9F47-AD97-6E21FD439334}"/>
    <pc:docChg chg="undo custSel modSld">
      <pc:chgData name="Friedo Ligthart" userId="2ddfda03-3951-4501-8be8-f6eda44f1929" providerId="ADAL" clId="{4B392F82-4FEA-9F47-AD97-6E21FD439334}" dt="2023-01-29T23:29:26.477" v="538" actId="20577"/>
      <pc:docMkLst>
        <pc:docMk/>
      </pc:docMkLst>
      <pc:sldChg chg="modSp mod modNotesTx">
        <pc:chgData name="Friedo Ligthart" userId="2ddfda03-3951-4501-8be8-f6eda44f1929" providerId="ADAL" clId="{4B392F82-4FEA-9F47-AD97-6E21FD439334}" dt="2023-01-29T23:29:26.477" v="538" actId="20577"/>
        <pc:sldMkLst>
          <pc:docMk/>
          <pc:sldMk cId="1887852088" sldId="1409"/>
        </pc:sldMkLst>
        <pc:spChg chg="mod">
          <ac:chgData name="Friedo Ligthart" userId="2ddfda03-3951-4501-8be8-f6eda44f1929" providerId="ADAL" clId="{4B392F82-4FEA-9F47-AD97-6E21FD439334}" dt="2023-01-29T23:17:24.885" v="256" actId="166"/>
          <ac:spMkLst>
            <pc:docMk/>
            <pc:sldMk cId="1887852088" sldId="1409"/>
            <ac:spMk id="2" creationId="{5F3AF1C0-D287-A66C-5787-C5468A47E188}"/>
          </ac:spMkLst>
        </pc:spChg>
        <pc:spChg chg="mod">
          <ac:chgData name="Friedo Ligthart" userId="2ddfda03-3951-4501-8be8-f6eda44f1929" providerId="ADAL" clId="{4B392F82-4FEA-9F47-AD97-6E21FD439334}" dt="2023-01-29T23:29:26.477" v="538" actId="20577"/>
          <ac:spMkLst>
            <pc:docMk/>
            <pc:sldMk cId="1887852088" sldId="1409"/>
            <ac:spMk id="13" creationId="{4E91864D-DC80-7412-466A-4F51267DD156}"/>
          </ac:spMkLst>
        </pc:spChg>
        <pc:picChg chg="mod">
          <ac:chgData name="Friedo Ligthart" userId="2ddfda03-3951-4501-8be8-f6eda44f1929" providerId="ADAL" clId="{4B392F82-4FEA-9F47-AD97-6E21FD439334}" dt="2023-01-29T23:16:54.636" v="255" actId="16481"/>
          <ac:picMkLst>
            <pc:docMk/>
            <pc:sldMk cId="1887852088" sldId="1409"/>
            <ac:picMk id="4" creationId="{FD6A38B9-DD2D-01A0-7F4D-24490CC426D7}"/>
          </ac:picMkLst>
        </pc:picChg>
        <pc:picChg chg="mod">
          <ac:chgData name="Friedo Ligthart" userId="2ddfda03-3951-4501-8be8-f6eda44f1929" providerId="ADAL" clId="{4B392F82-4FEA-9F47-AD97-6E21FD439334}" dt="2023-01-29T23:24:44.498" v="435"/>
          <ac:picMkLst>
            <pc:docMk/>
            <pc:sldMk cId="1887852088" sldId="1409"/>
            <ac:picMk id="5" creationId="{949CF9CB-E7AD-7428-E1AB-54F3765A9927}"/>
          </ac:picMkLst>
        </pc:picChg>
      </pc:sldChg>
      <pc:sldChg chg="addSp delSp modSp mod">
        <pc:chgData name="Friedo Ligthart" userId="2ddfda03-3951-4501-8be8-f6eda44f1929" providerId="ADAL" clId="{4B392F82-4FEA-9F47-AD97-6E21FD439334}" dt="2023-01-29T23:28:26.605" v="523" actId="478"/>
        <pc:sldMkLst>
          <pc:docMk/>
          <pc:sldMk cId="1732005324" sldId="1420"/>
        </pc:sldMkLst>
        <pc:spChg chg="mod">
          <ac:chgData name="Friedo Ligthart" userId="2ddfda03-3951-4501-8be8-f6eda44f1929" providerId="ADAL" clId="{4B392F82-4FEA-9F47-AD97-6E21FD439334}" dt="2023-01-29T23:10:27.118" v="2" actId="14100"/>
          <ac:spMkLst>
            <pc:docMk/>
            <pc:sldMk cId="1732005324" sldId="1420"/>
            <ac:spMk id="3" creationId="{D1E418BA-7B20-0E7A-39C8-25693F0EF26E}"/>
          </ac:spMkLst>
        </pc:spChg>
        <pc:spChg chg="mod">
          <ac:chgData name="Friedo Ligthart" userId="2ddfda03-3951-4501-8be8-f6eda44f1929" providerId="ADAL" clId="{4B392F82-4FEA-9F47-AD97-6E21FD439334}" dt="2023-01-29T23:10:22.784" v="1" actId="14100"/>
          <ac:spMkLst>
            <pc:docMk/>
            <pc:sldMk cId="1732005324" sldId="1420"/>
            <ac:spMk id="7" creationId="{6051B164-BFB4-4F59-31D9-1ECCA6BA1B5E}"/>
          </ac:spMkLst>
        </pc:spChg>
        <pc:picChg chg="add del mod">
          <ac:chgData name="Friedo Ligthart" userId="2ddfda03-3951-4501-8be8-f6eda44f1929" providerId="ADAL" clId="{4B392F82-4FEA-9F47-AD97-6E21FD439334}" dt="2023-01-29T23:28:26.605" v="523" actId="478"/>
          <ac:picMkLst>
            <pc:docMk/>
            <pc:sldMk cId="1732005324" sldId="1420"/>
            <ac:picMk id="4" creationId="{49E7D037-838D-4CAF-146D-9330751B44EB}"/>
          </ac:picMkLst>
        </pc:picChg>
      </pc:sldChg>
    </pc:docChg>
  </pc:docChgLst>
  <pc:docChgLst>
    <pc:chgData name="Nathan Maddock" userId="91a77bed-7151-4e00-9320-219b5621d6b7" providerId="ADAL" clId="{44E6F97C-4CEE-4A2E-99CB-FD4B85317BD8}"/>
    <pc:docChg chg="custSel modSld sldOrd">
      <pc:chgData name="Nathan Maddock" userId="91a77bed-7151-4e00-9320-219b5621d6b7" providerId="ADAL" clId="{44E6F97C-4CEE-4A2E-99CB-FD4B85317BD8}" dt="2023-02-24T02:28:49.632" v="44" actId="6549"/>
      <pc:docMkLst>
        <pc:docMk/>
      </pc:docMkLst>
      <pc:sldChg chg="ord">
        <pc:chgData name="Nathan Maddock" userId="91a77bed-7151-4e00-9320-219b5621d6b7" providerId="ADAL" clId="{44E6F97C-4CEE-4A2E-99CB-FD4B85317BD8}" dt="2023-02-02T00:06:53.106" v="0" actId="20578"/>
        <pc:sldMkLst>
          <pc:docMk/>
          <pc:sldMk cId="1349877578" sldId="1351"/>
        </pc:sldMkLst>
      </pc:sldChg>
      <pc:sldChg chg="modSp mod">
        <pc:chgData name="Nathan Maddock" userId="91a77bed-7151-4e00-9320-219b5621d6b7" providerId="ADAL" clId="{44E6F97C-4CEE-4A2E-99CB-FD4B85317BD8}" dt="2023-02-24T02:28:49.632" v="44" actId="6549"/>
        <pc:sldMkLst>
          <pc:docMk/>
          <pc:sldMk cId="2893688773" sldId="1417"/>
        </pc:sldMkLst>
        <pc:spChg chg="mod">
          <ac:chgData name="Nathan Maddock" userId="91a77bed-7151-4e00-9320-219b5621d6b7" providerId="ADAL" clId="{44E6F97C-4CEE-4A2E-99CB-FD4B85317BD8}" dt="2023-02-24T02:28:49.632" v="44" actId="6549"/>
          <ac:spMkLst>
            <pc:docMk/>
            <pc:sldMk cId="2893688773" sldId="1417"/>
            <ac:spMk id="4" creationId="{32B974B5-E692-1A6E-9DA5-F708D4123F20}"/>
          </ac:spMkLst>
        </pc:spChg>
      </pc:sldChg>
      <pc:sldChg chg="modSp mod">
        <pc:chgData name="Nathan Maddock" userId="91a77bed-7151-4e00-9320-219b5621d6b7" providerId="ADAL" clId="{44E6F97C-4CEE-4A2E-99CB-FD4B85317BD8}" dt="2023-02-02T00:14:01.542" v="9" actId="20577"/>
        <pc:sldMkLst>
          <pc:docMk/>
          <pc:sldMk cId="1732005324" sldId="1420"/>
        </pc:sldMkLst>
        <pc:spChg chg="mod">
          <ac:chgData name="Nathan Maddock" userId="91a77bed-7151-4e00-9320-219b5621d6b7" providerId="ADAL" clId="{44E6F97C-4CEE-4A2E-99CB-FD4B85317BD8}" dt="2023-02-02T00:14:01.542" v="9" actId="20577"/>
          <ac:spMkLst>
            <pc:docMk/>
            <pc:sldMk cId="1732005324" sldId="1420"/>
            <ac:spMk id="7" creationId="{6051B164-BFB4-4F59-31D9-1ECCA6BA1B5E}"/>
          </ac:spMkLst>
        </pc:spChg>
      </pc:sldChg>
    </pc:docChg>
  </pc:docChgLst>
  <pc:docChgLst>
    <pc:chgData name="Bethany Patch" userId="bd91e03a-ce7e-45f6-997b-1b09174eb403" providerId="ADAL" clId="{ACA2F807-9DCC-49A7-B016-43585F450CF5}"/>
    <pc:docChg chg="custSel modSld">
      <pc:chgData name="Bethany Patch" userId="bd91e03a-ce7e-45f6-997b-1b09174eb403" providerId="ADAL" clId="{ACA2F807-9DCC-49A7-B016-43585F450CF5}" dt="2023-01-29T23:56:07.272" v="118" actId="20577"/>
      <pc:docMkLst>
        <pc:docMk/>
      </pc:docMkLst>
      <pc:sldChg chg="modNotesTx">
        <pc:chgData name="Bethany Patch" userId="bd91e03a-ce7e-45f6-997b-1b09174eb403" providerId="ADAL" clId="{ACA2F807-9DCC-49A7-B016-43585F450CF5}" dt="2023-01-29T23:52:24.368" v="1" actId="313"/>
        <pc:sldMkLst>
          <pc:docMk/>
          <pc:sldMk cId="1349877578" sldId="1351"/>
        </pc:sldMkLst>
      </pc:sldChg>
      <pc:sldChg chg="modNotesTx">
        <pc:chgData name="Bethany Patch" userId="bd91e03a-ce7e-45f6-997b-1b09174eb403" providerId="ADAL" clId="{ACA2F807-9DCC-49A7-B016-43585F450CF5}" dt="2023-01-29T23:52:54.726" v="22" actId="313"/>
        <pc:sldMkLst>
          <pc:docMk/>
          <pc:sldMk cId="1767377127" sldId="1354"/>
        </pc:sldMkLst>
      </pc:sldChg>
      <pc:sldChg chg="modNotesTx">
        <pc:chgData name="Bethany Patch" userId="bd91e03a-ce7e-45f6-997b-1b09174eb403" providerId="ADAL" clId="{ACA2F807-9DCC-49A7-B016-43585F450CF5}" dt="2023-01-29T23:52:55.745" v="24" actId="313"/>
        <pc:sldMkLst>
          <pc:docMk/>
          <pc:sldMk cId="3224473681" sldId="1355"/>
        </pc:sldMkLst>
      </pc:sldChg>
      <pc:sldChg chg="modNotesTx">
        <pc:chgData name="Bethany Patch" userId="bd91e03a-ce7e-45f6-997b-1b09174eb403" providerId="ADAL" clId="{ACA2F807-9DCC-49A7-B016-43585F450CF5}" dt="2023-01-29T23:52:31.743" v="5" actId="313"/>
        <pc:sldMkLst>
          <pc:docMk/>
          <pc:sldMk cId="3664720443" sldId="1357"/>
        </pc:sldMkLst>
      </pc:sldChg>
      <pc:sldChg chg="modNotesTx">
        <pc:chgData name="Bethany Patch" userId="bd91e03a-ce7e-45f6-997b-1b09174eb403" providerId="ADAL" clId="{ACA2F807-9DCC-49A7-B016-43585F450CF5}" dt="2023-01-29T23:52:33.177" v="7" actId="313"/>
        <pc:sldMkLst>
          <pc:docMk/>
          <pc:sldMk cId="3895914574" sldId="1359"/>
        </pc:sldMkLst>
      </pc:sldChg>
      <pc:sldChg chg="modNotesTx">
        <pc:chgData name="Bethany Patch" userId="bd91e03a-ce7e-45f6-997b-1b09174eb403" providerId="ADAL" clId="{ACA2F807-9DCC-49A7-B016-43585F450CF5}" dt="2023-01-29T23:52:29.966" v="3" actId="313"/>
        <pc:sldMkLst>
          <pc:docMk/>
          <pc:sldMk cId="3414384196" sldId="1402"/>
        </pc:sldMkLst>
      </pc:sldChg>
      <pc:sldChg chg="modNotesTx">
        <pc:chgData name="Bethany Patch" userId="bd91e03a-ce7e-45f6-997b-1b09174eb403" providerId="ADAL" clId="{ACA2F807-9DCC-49A7-B016-43585F450CF5}" dt="2023-01-29T23:52:34.674" v="9" actId="313"/>
        <pc:sldMkLst>
          <pc:docMk/>
          <pc:sldMk cId="1084306933" sldId="1403"/>
        </pc:sldMkLst>
      </pc:sldChg>
      <pc:sldChg chg="modNotesTx">
        <pc:chgData name="Bethany Patch" userId="bd91e03a-ce7e-45f6-997b-1b09174eb403" providerId="ADAL" clId="{ACA2F807-9DCC-49A7-B016-43585F450CF5}" dt="2023-01-29T23:52:36.244" v="11" actId="313"/>
        <pc:sldMkLst>
          <pc:docMk/>
          <pc:sldMk cId="2686870460" sldId="1404"/>
        </pc:sldMkLst>
      </pc:sldChg>
      <pc:sldChg chg="modNotesTx">
        <pc:chgData name="Bethany Patch" userId="bd91e03a-ce7e-45f6-997b-1b09174eb403" providerId="ADAL" clId="{ACA2F807-9DCC-49A7-B016-43585F450CF5}" dt="2023-01-29T23:52:37.618" v="13" actId="313"/>
        <pc:sldMkLst>
          <pc:docMk/>
          <pc:sldMk cId="858042943" sldId="1405"/>
        </pc:sldMkLst>
      </pc:sldChg>
      <pc:sldChg chg="modNotesTx">
        <pc:chgData name="Bethany Patch" userId="bd91e03a-ce7e-45f6-997b-1b09174eb403" providerId="ADAL" clId="{ACA2F807-9DCC-49A7-B016-43585F450CF5}" dt="2023-01-29T23:52:39.010" v="15" actId="313"/>
        <pc:sldMkLst>
          <pc:docMk/>
          <pc:sldMk cId="2010311309" sldId="1406"/>
        </pc:sldMkLst>
      </pc:sldChg>
      <pc:sldChg chg="modNotesTx">
        <pc:chgData name="Bethany Patch" userId="bd91e03a-ce7e-45f6-997b-1b09174eb403" providerId="ADAL" clId="{ACA2F807-9DCC-49A7-B016-43585F450CF5}" dt="2023-01-29T23:52:40.625" v="17" actId="313"/>
        <pc:sldMkLst>
          <pc:docMk/>
          <pc:sldMk cId="2235169385" sldId="1407"/>
        </pc:sldMkLst>
      </pc:sldChg>
      <pc:sldChg chg="modNotesTx">
        <pc:chgData name="Bethany Patch" userId="bd91e03a-ce7e-45f6-997b-1b09174eb403" providerId="ADAL" clId="{ACA2F807-9DCC-49A7-B016-43585F450CF5}" dt="2023-01-29T23:55:12.547" v="89" actId="20577"/>
        <pc:sldMkLst>
          <pc:docMk/>
          <pc:sldMk cId="1887852088" sldId="1409"/>
        </pc:sldMkLst>
      </pc:sldChg>
      <pc:sldChg chg="modSp mod">
        <pc:chgData name="Bethany Patch" userId="bd91e03a-ce7e-45f6-997b-1b09174eb403" providerId="ADAL" clId="{ACA2F807-9DCC-49A7-B016-43585F450CF5}" dt="2023-01-29T23:56:07.272" v="118" actId="20577"/>
        <pc:sldMkLst>
          <pc:docMk/>
          <pc:sldMk cId="1732005324" sldId="1420"/>
        </pc:sldMkLst>
        <pc:spChg chg="mod">
          <ac:chgData name="Bethany Patch" userId="bd91e03a-ce7e-45f6-997b-1b09174eb403" providerId="ADAL" clId="{ACA2F807-9DCC-49A7-B016-43585F450CF5}" dt="2023-01-29T23:55:53.815" v="113" actId="20577"/>
          <ac:spMkLst>
            <pc:docMk/>
            <pc:sldMk cId="1732005324" sldId="1420"/>
            <ac:spMk id="3" creationId="{D1E418BA-7B20-0E7A-39C8-25693F0EF26E}"/>
          </ac:spMkLst>
        </pc:spChg>
        <pc:spChg chg="mod">
          <ac:chgData name="Bethany Patch" userId="bd91e03a-ce7e-45f6-997b-1b09174eb403" providerId="ADAL" clId="{ACA2F807-9DCC-49A7-B016-43585F450CF5}" dt="2023-01-29T23:56:07.272" v="118" actId="20577"/>
          <ac:spMkLst>
            <pc:docMk/>
            <pc:sldMk cId="1732005324" sldId="1420"/>
            <ac:spMk id="7" creationId="{6051B164-BFB4-4F59-31D9-1ECCA6BA1B5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4A3F1-9DAD-8343-B6BD-BDD310FFB2E2}" type="datetimeFigureOut">
              <a:rPr lang="en-US" smtClean="0"/>
              <a:t>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BE386-194F-7A4F-B27A-E80D41302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1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42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33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AU" sz="1200" b="1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change the colour of the quotation marks, right click the graphic and select ‘Format Picture’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panel, select the picture icon and select ‘Picture colour’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Select ‘Recolour’ to change the colour, or use a </a:t>
            </a:r>
            <a:r>
              <a:rPr lang="en-AU" sz="1200" b="0" i="0" u="none" strike="noStrike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preset</a:t>
            </a: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to change the saturation or tone</a:t>
            </a:r>
            <a:endParaRPr lang="en-US" sz="1200" b="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53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52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94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361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285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536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217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563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images to each of these boxes by clicking on the image icon and selecting a source.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removing one or more of the image boxes, ensure that the image edges remain balanced (horizontally and vertically) with each other.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3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18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one image only to this slide by clicking on the image icon and selecting a source. 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29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04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3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03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64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/>
          </a:p>
          <a:p>
            <a:endParaRPr lang="en-US">
              <a:cs typeface="Calibri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13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DESIGN INSTRUCTIONS: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Add text to editable text boxes.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Avoid moving or changing the margins for text boxes, to ensure a well-presented slide.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 colour to the cut-out shape/background: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fill cut-out shape/background with colour, right click next to the slide and select ‘Format Background…’ from the drop-down menu.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 the side panel that pops up, select ‘Solid fill’ and then choose one of the ‘Theme colours’ at the top of the colour chart.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Note: the ‘Theme colours’ are NHRA corporate colours and should be used wherever possible.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add an image to the cut-out shape/background: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click on the image icon to select an image source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once you’ve added an image, right click the image and select ‘Send to Back’ so that it sits behind the cut-out shape</a:t>
            </a:r>
            <a:endParaRPr lang="en-US" sz="1200" dirty="0"/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BE386-194F-7A4F-B27A-E80D41302EB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53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60A747EC-BBDB-1869-3707-DC8C823818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530436" y="0"/>
            <a:ext cx="7661564" cy="6858000"/>
          </a:xfrm>
        </p:spPr>
        <p:txBody>
          <a:bodyPr lIns="360000" tIns="720000" rIns="360000" anchor="ctr" anchorCtr="0"/>
          <a:lstStyle>
            <a:lvl1pPr marL="0" indent="0" algn="ctr">
              <a:buNone/>
              <a:defRPr sz="1600" baseline="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35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userDrawn="1">
          <p15:clr>
            <a:srgbClr val="FBAE40"/>
          </p15:clr>
        </p15:guide>
        <p15:guide id="2" pos="7680" userDrawn="1">
          <p15:clr>
            <a:srgbClr val="FBAE40"/>
          </p15:clr>
        </p15:guide>
        <p15:guide id="3" pos="3704" userDrawn="1">
          <p15:clr>
            <a:srgbClr val="FBAE40"/>
          </p15:clr>
        </p15:guide>
        <p15:guide id="4" pos="39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94C31-EF92-CC49-826A-ED62B0712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7750" y="1412875"/>
            <a:ext cx="3192125" cy="48244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ABEB8AB-2D7C-811C-FF09-B31D9E926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8D48E370-63AA-B326-2D1C-68C72CC5C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54C24889-4A8E-01DF-99DB-5F63FBBFC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178F23E-B4F0-69FF-E583-306A9E12569A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BA195FD8-F19B-34FA-A156-9BC717FD798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19774" y="1412875"/>
            <a:ext cx="3160552" cy="48244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C37630E-D28B-3497-F1AC-0F4479B6F7A5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125163" y="1412875"/>
            <a:ext cx="3192125" cy="48244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982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8A1EC4-8562-FB1F-69E5-C0F3F341C54F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6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a Placeholder 8">
            <a:extLst>
              <a:ext uri="{FF2B5EF4-FFF2-40B4-BE49-F238E27FC236}">
                <a16:creationId xmlns:a16="http://schemas.microsoft.com/office/drawing/2014/main" id="{03CCC582-95FC-D599-FEB7-130F9D2C728D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tIns="540000" anchor="t" anchorCtr="0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aseline="0">
                <a:latin typeface="Calibri Light" panose="020F0302020204030204" pitchFamily="34" charset="0"/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/>
              <a:t>Select the icon to insert a video</a:t>
            </a:r>
          </a:p>
        </p:txBody>
      </p:sp>
    </p:spTree>
    <p:extLst>
      <p:ext uri="{BB962C8B-B14F-4D97-AF65-F5344CB8AC3E}">
        <p14:creationId xmlns:p14="http://schemas.microsoft.com/office/powerpoint/2010/main" val="245835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3214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A1BF51C-7A4B-EC48-95DD-CF7D782D2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412875"/>
            <a:ext cx="3198523" cy="482441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 baseline="0">
                <a:solidFill>
                  <a:srgbClr val="0072CE"/>
                </a:solidFill>
                <a:latin typeface="Titillium Web SemiBold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F1E9204-33C1-1340-9EA5-19C3BF9A8F50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513811" y="1412876"/>
            <a:ext cx="6803476" cy="4824412"/>
          </a:xfrm>
        </p:spPr>
        <p:txBody>
          <a:bodyPr/>
          <a:lstStyle>
            <a:lvl2pPr marL="360000" indent="-18000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3D352E86-3D81-0094-57A4-D72E146D0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C20EA200-91CB-AC67-519F-774C51E1DC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77188EF7-431D-7FD9-96A0-6B258FEB7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034BCE-1412-5375-FAD5-C60E47C87EC4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3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61FF668-55E4-FC4E-B78D-33812627453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74713" y="1412875"/>
            <a:ext cx="3198523" cy="48244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 baseline="0">
                <a:solidFill>
                  <a:srgbClr val="0072CE"/>
                </a:solidFill>
                <a:latin typeface="Titillium Web SemiBold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67F62BBF-949B-972F-612B-6821F9650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7D501501-E3E2-930C-6749-87D0710B4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343332A-8070-848A-4A17-FFE48B4EC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19C5857-72DF-F61B-9FF6-F75553E9B2DE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2BD4EBF6-57EC-16DA-F2F0-AED490A4C3A7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4511675" y="1412875"/>
            <a:ext cx="7680325" cy="4824414"/>
          </a:xfrm>
        </p:spPr>
        <p:txBody>
          <a:bodyPr lIns="360000" tIns="540000" rIns="360000" anchor="t" anchorCtr="0"/>
          <a:lstStyle>
            <a:lvl1pPr marL="0" indent="0" algn="ctr">
              <a:buNone/>
              <a:defRPr sz="1600" baseline="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5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ED011D4D-77CF-2BB9-C714-6F76C2EFD729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0"/>
            <a:ext cx="12192000" cy="6858000"/>
          </a:xfrm>
        </p:spPr>
        <p:txBody>
          <a:bodyPr lIns="360000" tIns="540000" rIns="360000" anchor="t" anchorCtr="0"/>
          <a:lstStyle>
            <a:lvl1pPr marL="0" indent="0" algn="ctr">
              <a:buNone/>
              <a:defRPr sz="1600" baseline="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01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userDrawn="1">
          <p15:clr>
            <a:srgbClr val="FBAE40"/>
          </p15:clr>
        </p15:guide>
        <p15:guide id="2" pos="7680" userDrawn="1">
          <p15:clr>
            <a:srgbClr val="FBAE40"/>
          </p15:clr>
        </p15:guide>
        <p15:guide id="3" pos="3704" userDrawn="1">
          <p15:clr>
            <a:srgbClr val="FBAE40"/>
          </p15:clr>
        </p15:guide>
        <p15:guide id="4" pos="3976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DF0290-0ACD-A048-93D8-534B6EC3A8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74713" y="1412875"/>
            <a:ext cx="3205163" cy="4824413"/>
          </a:xfrm>
        </p:spPr>
        <p:txBody>
          <a:bodyPr tIns="216000" anchor="t" anchorCtr="0"/>
          <a:lstStyle>
            <a:lvl1pPr marL="0" indent="0" algn="ctr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67F62BBF-949B-972F-612B-6821F9650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7D501501-E3E2-930C-6749-87D0710B4D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3343332A-8070-848A-4A17-FFE48B4EC2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3AC57822-08B6-4943-2571-F7D7EED1B1DC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4513130" y="1412875"/>
            <a:ext cx="3167195" cy="2266361"/>
          </a:xfrm>
        </p:spPr>
        <p:txBody>
          <a:bodyPr tIns="216000" anchor="t" anchorCtr="0"/>
          <a:lstStyle>
            <a:lvl1pPr marL="0" indent="0" algn="ctr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ADC992C-720F-99D2-89F3-9BE20DAD30E6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8112125" y="1412876"/>
            <a:ext cx="3205163" cy="1394268"/>
          </a:xfrm>
        </p:spPr>
        <p:txBody>
          <a:bodyPr tIns="216000" anchor="t" anchorCtr="0"/>
          <a:lstStyle>
            <a:lvl1pPr marL="0" indent="0" algn="ctr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47889375-6F12-FE11-4A85-66BA88964DF3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513130" y="3970926"/>
            <a:ext cx="3167195" cy="2266361"/>
          </a:xfrm>
        </p:spPr>
        <p:txBody>
          <a:bodyPr tIns="216000" anchor="t" anchorCtr="0"/>
          <a:lstStyle>
            <a:lvl1pPr marL="0" indent="0" algn="ctr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E15ED2DE-D677-1392-AAEE-5CE173ED349C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112125" y="3127947"/>
            <a:ext cx="3205163" cy="1394268"/>
          </a:xfrm>
        </p:spPr>
        <p:txBody>
          <a:bodyPr tIns="216000" anchor="t" anchorCtr="0"/>
          <a:lstStyle>
            <a:lvl1pPr marL="0" indent="0" algn="ctr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2412F50B-7634-9C13-40EA-592E84B6D2F1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112125" y="4843019"/>
            <a:ext cx="3205163" cy="1394268"/>
          </a:xfrm>
        </p:spPr>
        <p:txBody>
          <a:bodyPr tIns="216000" anchor="t" anchorCtr="0"/>
          <a:lstStyle>
            <a:lvl1pPr marL="0" indent="0" algn="ctr">
              <a:buNone/>
              <a:defRPr sz="16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8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03F15-85A3-E84D-99EE-E6DFF0F9F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6805611" cy="48244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06DCA15-9E8D-6902-08B5-07A3CFEF77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7F3584A1-5ED7-EBEC-B6FA-E2CE53BFE6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8B5CBC41-B1C4-F541-E6C3-9D1C0E273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A520BF0-3809-3F65-FAB1-AEA7EB845708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4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>
            <a:extLst>
              <a:ext uri="{FF2B5EF4-FFF2-40B4-BE49-F238E27FC236}">
                <a16:creationId xmlns:a16="http://schemas.microsoft.com/office/drawing/2014/main" id="{7DC89D99-58D1-40D7-3198-EE1AE44EB2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D8134472-10F6-BD62-BBC0-15E63A614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13452D4-3C70-6480-5E3B-0CC9AEA51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7095A4C-5775-45A9-C423-F3FAFC1F54D5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7621FB7B-6E1E-5FB5-941B-966DEDA7CACC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0" y="1412874"/>
            <a:ext cx="12192000" cy="4824414"/>
          </a:xfrm>
        </p:spPr>
        <p:txBody>
          <a:bodyPr lIns="360000" tIns="540000" rIns="360000" anchor="t" anchorCtr="0"/>
          <a:lstStyle>
            <a:lvl1pPr marL="0" indent="0" algn="ctr">
              <a:buNone/>
              <a:defRPr sz="1600" baseline="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3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62CAA-C996-9740-AC1D-2525F64C7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824413"/>
          </a:xfrm>
        </p:spPr>
        <p:txBody>
          <a:bodyPr/>
          <a:lstStyle>
            <a:lvl2pPr marL="720000" indent="-23400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CBC363A-1991-BC4D-90E1-B69ACA896C7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11901" y="1412875"/>
            <a:ext cx="5005385" cy="4824413"/>
          </a:xfrm>
        </p:spPr>
        <p:txBody>
          <a:bodyPr/>
          <a:lstStyle>
            <a:lvl2pPr marL="720000" indent="-23400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6562A5AF-8BB7-B58A-9AA7-34DE07F7E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2E098883-8A77-AE82-41E6-ACFBB8DCF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81AA72A-1BD3-8BAB-2FFD-5D4A701432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3863E59-53BE-800D-D74D-DFB4DFE80932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1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C7CD7B95-08CA-556F-EB97-C12A24C7C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6E8995A-3FAA-F1F4-2A35-A4ADED87B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7CA1F7B-A546-0DA0-354A-B9CF26F11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500EEA-9B48-A0CB-E314-330EC772D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6805612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6217D51-451A-F03D-9786-9E4F5708F031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DC2A46-10CC-6A26-4F32-D316EC5C209E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8112124" y="1412875"/>
            <a:ext cx="4079876" cy="4824412"/>
          </a:xfrm>
        </p:spPr>
        <p:txBody>
          <a:bodyPr lIns="360000" tIns="540000" rIns="360000" anchor="t" anchorCtr="0"/>
          <a:lstStyle>
            <a:lvl1pPr marL="0" indent="0" algn="ctr">
              <a:buNone/>
              <a:defRPr sz="1600" baseline="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3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/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C7CD7B95-08CA-556F-EB97-C12A24C7C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6E8995A-3FAA-F1F4-2A35-A4ADED87B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7CA1F7B-A546-0DA0-354A-B9CF26F11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500EEA-9B48-A0CB-E314-330EC772D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5005387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508D0-C979-2E38-0152-61244FFF569E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92F6E107-3412-3020-30A0-035040AA97D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6311900" y="1412875"/>
            <a:ext cx="5880100" cy="4824414"/>
          </a:xfrm>
        </p:spPr>
        <p:txBody>
          <a:bodyPr lIns="360000" tIns="540000" rIns="360000" anchor="t" anchorCtr="0"/>
          <a:lstStyle>
            <a:lvl1pPr marL="0" indent="0" algn="ctr">
              <a:buNone/>
              <a:defRPr sz="1600" baseline="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4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/3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C7CD7B95-08CA-556F-EB97-C12A24C7CC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F6E8995A-3FAA-F1F4-2A35-A4ADED87B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07CA1F7B-A546-0DA0-354A-B9CF26F11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4B500EEA-9B48-A0CB-E314-330EC772D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4" y="1412875"/>
            <a:ext cx="3205162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19A533-0A3E-45E5-FC5E-B16AE4BF5E65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FBC85C23-74AC-9BFA-C829-1924936737D2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4511675" y="1412875"/>
            <a:ext cx="7680325" cy="4824414"/>
          </a:xfrm>
        </p:spPr>
        <p:txBody>
          <a:bodyPr lIns="360000" tIns="540000" rIns="360000" anchor="t" anchorCtr="0"/>
          <a:lstStyle>
            <a:lvl1pPr marL="0" indent="0" algn="ctr">
              <a:buNone/>
              <a:defRPr sz="1600" baseline="0">
                <a:latin typeface="Calibri Light" panose="020F03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7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94C31-EF92-CC49-826A-ED62B0712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9537" y="1412875"/>
            <a:ext cx="4500563" cy="420269"/>
          </a:xfrm>
        </p:spPr>
        <p:txBody>
          <a:bodyPr anchor="b">
            <a:normAutofit/>
          </a:bodyPr>
          <a:lstStyle>
            <a:lvl1pPr marL="0" indent="0">
              <a:buNone/>
              <a:defRPr sz="2400" b="1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9597BF1-9636-7241-A252-D8C20C802E5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84469" y="2020632"/>
            <a:ext cx="4995631" cy="4216656"/>
          </a:xfrm>
        </p:spPr>
        <p:txBody>
          <a:bodyPr/>
          <a:lstStyle>
            <a:lvl2pPr marL="720000" indent="-23400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093F8C64-E493-4010-EBF8-9B89B4049226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806967" y="1412875"/>
            <a:ext cx="4500563" cy="420269"/>
          </a:xfrm>
        </p:spPr>
        <p:txBody>
          <a:bodyPr anchor="b">
            <a:normAutofit/>
          </a:bodyPr>
          <a:lstStyle>
            <a:lvl1pPr marL="0" indent="0">
              <a:buNone/>
              <a:defRPr sz="2400" b="1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800DF9-E19D-061C-4FDB-73E2DA19BAED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311899" y="2020632"/>
            <a:ext cx="5005387" cy="4216656"/>
          </a:xfrm>
        </p:spPr>
        <p:txBody>
          <a:bodyPr/>
          <a:lstStyle>
            <a:lvl2pPr marL="720000" indent="-23400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ABEB8AB-2D7C-811C-FF09-B31D9E926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8D48E370-63AA-B326-2D1C-68C72CC5C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54C24889-4A8E-01DF-99DB-5F63FBBFC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FD47E70-8C13-5F9C-A825-77B373DE36F2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3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94C31-EF92-CC49-826A-ED62B0712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9538" y="1412875"/>
            <a:ext cx="2700338" cy="420269"/>
          </a:xfrm>
        </p:spPr>
        <p:txBody>
          <a:bodyPr anchor="b">
            <a:normAutofit/>
          </a:bodyPr>
          <a:lstStyle>
            <a:lvl1pPr marL="0" indent="0">
              <a:buNone/>
              <a:defRPr sz="1800" b="1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9597BF1-9636-7241-A252-D8C20C802E5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84469" y="2020632"/>
            <a:ext cx="3195407" cy="4216656"/>
          </a:xfrm>
        </p:spPr>
        <p:txBody>
          <a:bodyPr/>
          <a:lstStyle>
            <a:lvl1pPr>
              <a:defRPr sz="1800" baseline="0"/>
            </a:lvl1pPr>
            <a:lvl2pPr marL="720000" indent="-23400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ABEB8AB-2D7C-811C-FF09-B31D9E9262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8D48E370-63AA-B326-2D1C-68C72CC5C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54C24889-4A8E-01DF-99DB-5F63FBBFCA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7060E2F-28E4-E9E4-A150-CF1FF43AFD0F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4993365" y="1419269"/>
            <a:ext cx="2686960" cy="420269"/>
          </a:xfrm>
        </p:spPr>
        <p:txBody>
          <a:bodyPr anchor="b">
            <a:normAutofit/>
          </a:bodyPr>
          <a:lstStyle>
            <a:lvl1pPr marL="0" indent="0">
              <a:buNone/>
              <a:defRPr sz="1800" b="1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FCBB8E1-5ADF-B823-26F4-232FD734F146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525054" y="2027026"/>
            <a:ext cx="3155271" cy="4216656"/>
          </a:xfrm>
        </p:spPr>
        <p:txBody>
          <a:bodyPr/>
          <a:lstStyle>
            <a:lvl1pPr>
              <a:defRPr sz="1800" baseline="0"/>
            </a:lvl1pPr>
            <a:lvl2pPr marL="720000" indent="-23400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666A707-ABB1-1F6F-160A-B9FE5BC04D82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620572" y="1419269"/>
            <a:ext cx="2700338" cy="420269"/>
          </a:xfrm>
        </p:spPr>
        <p:txBody>
          <a:bodyPr anchor="b">
            <a:normAutofit/>
          </a:bodyPr>
          <a:lstStyle>
            <a:lvl1pPr marL="0" indent="0">
              <a:buNone/>
              <a:defRPr sz="1800" b="1" baseline="0">
                <a:solidFill>
                  <a:schemeClr val="accent1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C20E583-96EE-4DB3-3CD6-5B6F8770CBDB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125503" y="2027026"/>
            <a:ext cx="3195407" cy="4216656"/>
          </a:xfrm>
        </p:spPr>
        <p:txBody>
          <a:bodyPr/>
          <a:lstStyle>
            <a:lvl1pPr>
              <a:defRPr sz="1800" baseline="0"/>
            </a:lvl1pPr>
            <a:lvl2pPr marL="720000" indent="-23400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178F23E-B4F0-69FF-E583-306A9E12569A}"/>
              </a:ext>
            </a:extLst>
          </p:cNvPr>
          <p:cNvSpPr txBox="1">
            <a:spLocks/>
          </p:cNvSpPr>
          <p:nvPr userDrawn="1"/>
        </p:nvSpPr>
        <p:spPr>
          <a:xfrm>
            <a:off x="1379538" y="466792"/>
            <a:ext cx="9937751" cy="946083"/>
          </a:xfrm>
          <a:prstGeom prst="rect">
            <a:avLst/>
          </a:prstGeom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0" kern="1200" baseline="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6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482AF-9072-DF4B-93FA-77ADF88F7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4713" y="1412875"/>
            <a:ext cx="6805612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4">
            <a:extLst>
              <a:ext uri="{FF2B5EF4-FFF2-40B4-BE49-F238E27FC236}">
                <a16:creationId xmlns:a16="http://schemas.microsoft.com/office/drawing/2014/main" id="{C7F57EFF-C0DF-221A-752C-5CF9F7E2CE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12125" y="6237288"/>
            <a:ext cx="1587731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92E99F0-A01A-BE49-926B-3F6CA77050D3}" type="datetime4">
              <a:rPr lang="en-AU" smtClean="0"/>
              <a:pPr/>
              <a:t>27 February 2023</a:t>
            </a:fld>
            <a:endParaRPr 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8DDE6B42-101D-7924-1455-5D9B4F2FF0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79538" y="6237288"/>
            <a:ext cx="630078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DA21A97C-723B-2054-65F9-2F18347A52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94080" y="6237288"/>
            <a:ext cx="723207" cy="620712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 baseline="0">
                <a:solidFill>
                  <a:schemeClr val="tx2"/>
                </a:solidFill>
                <a:latin typeface="Calibri Light" panose="020F0302020204030204" pitchFamily="34" charset="0"/>
              </a:defRPr>
            </a:lvl1pPr>
          </a:lstStyle>
          <a:p>
            <a:fld id="{308801E3-A3D4-CA46-BCBF-EA66DA4410D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hape&#10;&#10;Description automatically generated with medium confidence">
            <a:extLst>
              <a:ext uri="{FF2B5EF4-FFF2-40B4-BE49-F238E27FC236}">
                <a16:creationId xmlns:a16="http://schemas.microsoft.com/office/drawing/2014/main" id="{761EE356-A83A-B902-ACA9-437CB100D692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252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2" r:id="rId5"/>
    <p:sldLayoutId id="2147483677" r:id="rId6"/>
    <p:sldLayoutId id="2147483678" r:id="rId7"/>
    <p:sldLayoutId id="2147483653" r:id="rId8"/>
    <p:sldLayoutId id="2147483679" r:id="rId9"/>
    <p:sldLayoutId id="2147483682" r:id="rId10"/>
    <p:sldLayoutId id="2147483654" r:id="rId11"/>
    <p:sldLayoutId id="2147483655" r:id="rId12"/>
    <p:sldLayoutId id="2147483680" r:id="rId13"/>
    <p:sldLayoutId id="2147483656" r:id="rId14"/>
    <p:sldLayoutId id="2147483657" r:id="rId15"/>
    <p:sldLayoutId id="2147483683" r:id="rId16"/>
    <p:sldLayoutId id="2147483681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0" i="0" kern="1200" baseline="0">
          <a:solidFill>
            <a:srgbClr val="707070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486000" indent="-486000" algn="l" defTabSz="914400" rtl="0" eaLnBrk="1" latinLnBrk="0" hangingPunct="1">
        <a:lnSpc>
          <a:spcPct val="90000"/>
        </a:lnSpc>
        <a:spcBef>
          <a:spcPts val="1200"/>
        </a:spcBef>
        <a:buFontTx/>
        <a:buBlip>
          <a:blip r:embed="rId20"/>
        </a:buBlip>
        <a:defRPr sz="240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720000" indent="-234000" algn="l" defTabSz="914400" rtl="0" eaLnBrk="1" latinLnBrk="0" hangingPunct="1">
        <a:lnSpc>
          <a:spcPct val="90000"/>
        </a:lnSpc>
        <a:spcBef>
          <a:spcPts val="1200"/>
        </a:spcBef>
        <a:buFont typeface="Wingdings" pitchFamily="2" charset="2"/>
        <a:buChar char="§"/>
        <a:defRPr sz="1800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90000"/>
        </a:lnSpc>
        <a:spcBef>
          <a:spcPts val="600"/>
        </a:spcBef>
        <a:buFont typeface="System Font Regular"/>
        <a:buChar char="–"/>
        <a:defRPr sz="1500" kern="1200" baseline="0">
          <a:solidFill>
            <a:schemeClr val="tx1"/>
          </a:solidFill>
          <a:latin typeface="+mj-lt"/>
          <a:ea typeface="+mn-ea"/>
          <a:cs typeface="+mn-cs"/>
        </a:defRPr>
      </a:lvl3pPr>
      <a:lvl4pPr marL="1080000" indent="-180000" algn="l" defTabSz="914400" rtl="0" eaLnBrk="1" latinLnBrk="0" hangingPunct="1">
        <a:lnSpc>
          <a:spcPct val="90000"/>
        </a:lnSpc>
        <a:spcBef>
          <a:spcPts val="600"/>
        </a:spcBef>
        <a:buFont typeface="System Font Regular"/>
        <a:buChar char="–"/>
        <a:defRPr sz="1500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1260000" indent="-180000" algn="l" defTabSz="914400" rtl="0" eaLnBrk="1" latinLnBrk="0" hangingPunct="1">
        <a:lnSpc>
          <a:spcPct val="90000"/>
        </a:lnSpc>
        <a:spcBef>
          <a:spcPts val="600"/>
        </a:spcBef>
        <a:buFont typeface="System Font Regular"/>
        <a:buChar char="–"/>
        <a:defRPr sz="1500" kern="1200" baseline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1" userDrawn="1">
          <p15:clr>
            <a:srgbClr val="F26B43"/>
          </p15:clr>
        </p15:guide>
        <p15:guide id="2" pos="2570" userDrawn="1">
          <p15:clr>
            <a:srgbClr val="F26B43"/>
          </p15:clr>
        </p15:guide>
        <p15:guide id="3" pos="2842" userDrawn="1">
          <p15:clr>
            <a:srgbClr val="F26B43"/>
          </p15:clr>
        </p15:guide>
        <p15:guide id="4" pos="4838" userDrawn="1">
          <p15:clr>
            <a:srgbClr val="F26B43"/>
          </p15:clr>
        </p15:guide>
        <p15:guide id="5" pos="5110" userDrawn="1">
          <p15:clr>
            <a:srgbClr val="F26B43"/>
          </p15:clr>
        </p15:guide>
        <p15:guide id="6" pos="7129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  <p15:guide id="9" orient="horz" pos="890" userDrawn="1">
          <p15:clr>
            <a:srgbClr val="F26B43"/>
          </p15:clr>
        </p15:guide>
        <p15:guide id="10" orient="horz" pos="3929" userDrawn="1">
          <p15:clr>
            <a:srgbClr val="F26B43"/>
          </p15:clr>
        </p15:guide>
        <p15:guide id="11" pos="869" userDrawn="1">
          <p15:clr>
            <a:srgbClr val="F26B43"/>
          </p15:clr>
        </p15:guide>
        <p15:guide id="12" pos="3704" userDrawn="1">
          <p15:clr>
            <a:srgbClr val="F26B43"/>
          </p15:clr>
        </p15:guide>
        <p15:guide id="13" pos="397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4A9582E5-078C-8C13-D72C-FFA455740DBB}"/>
              </a:ext>
            </a:extLst>
          </p:cNvPr>
          <p:cNvSpPr txBox="1">
            <a:spLocks/>
          </p:cNvSpPr>
          <p:nvPr/>
        </p:nvSpPr>
        <p:spPr>
          <a:xfrm>
            <a:off x="1379538" y="225425"/>
            <a:ext cx="9937750" cy="11874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chemeClr val="accent3"/>
                </a:solidFill>
              </a:rPr>
              <a:t>Powerpoint template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418BA-7B20-0E7A-39C8-25693F0EF26E}"/>
              </a:ext>
            </a:extLst>
          </p:cNvPr>
          <p:cNvSpPr txBox="1">
            <a:spLocks/>
          </p:cNvSpPr>
          <p:nvPr/>
        </p:nvSpPr>
        <p:spPr>
          <a:xfrm>
            <a:off x="874712" y="1412875"/>
            <a:ext cx="3205163" cy="482441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>
                <a:solidFill>
                  <a:schemeClr val="bg1"/>
                </a:solidFill>
              </a:rPr>
              <a:t>This Powerpoint template was created by the graphic designer at Natural Hazards Research Australia so that staff and stakeholders can create branded, well-designed presentations. </a:t>
            </a:r>
          </a:p>
        </p:txBody>
      </p:sp>
      <p:pic>
        <p:nvPicPr>
          <p:cNvPr id="5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443F89D0-E116-951E-D2D7-7979232BCE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69387"/>
          <a:stretch/>
        </p:blipFill>
        <p:spPr>
          <a:xfrm>
            <a:off x="7522662" y="0"/>
            <a:ext cx="4669338" cy="6858000"/>
          </a:xfrm>
          <a:prstGeom prst="rect">
            <a:avLst/>
          </a:prstGeom>
        </p:spPr>
      </p:pic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823182E-CBC3-6CB3-50B8-334B529B9F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35278" y="2415381"/>
            <a:ext cx="3016250" cy="1409700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051B164-BFB4-4F59-31D9-1ECCA6BA1B5E}"/>
              </a:ext>
            </a:extLst>
          </p:cNvPr>
          <p:cNvSpPr txBox="1">
            <a:spLocks/>
          </p:cNvSpPr>
          <p:nvPr/>
        </p:nvSpPr>
        <p:spPr>
          <a:xfrm>
            <a:off x="4511675" y="1412876"/>
            <a:ext cx="3168650" cy="482441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>
                <a:solidFill>
                  <a:schemeClr val="bg1"/>
                </a:solidFill>
              </a:rPr>
              <a:t>Slides 2–20 are blank template slides. </a:t>
            </a:r>
          </a:p>
          <a:p>
            <a:pPr algn="l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000" dirty="0">
                <a:solidFill>
                  <a:schemeClr val="bg1"/>
                </a:solidFill>
              </a:rPr>
              <a:t>Design instructions are included in the Notes section below each slide. </a:t>
            </a:r>
          </a:p>
          <a:p>
            <a:pPr algn="l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</a:rPr>
              <a:t>Contact the Centre’s Communications Team if you need assistance.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005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E53369E6-7B53-C12C-6235-B776F842E1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42532"/>
          <a:stretch/>
        </p:blipFill>
        <p:spPr>
          <a:xfrm>
            <a:off x="3426442" y="0"/>
            <a:ext cx="8765558" cy="6858000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E4AF58-4F02-A5CA-E9D8-3B3802EAEFD2}"/>
              </a:ext>
            </a:extLst>
          </p:cNvPr>
          <p:cNvSpPr txBox="1"/>
          <p:nvPr/>
        </p:nvSpPr>
        <p:spPr>
          <a:xfrm>
            <a:off x="6311900" y="4334256"/>
            <a:ext cx="4716463" cy="1477328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46001C1-34D3-9CD8-69F6-BA1C868D1F47}"/>
              </a:ext>
            </a:extLst>
          </p:cNvPr>
          <p:cNvSpPr txBox="1">
            <a:spLocks/>
          </p:cNvSpPr>
          <p:nvPr/>
        </p:nvSpPr>
        <p:spPr>
          <a:xfrm>
            <a:off x="6311900" y="1732547"/>
            <a:ext cx="4716463" cy="169645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section title</a:t>
            </a:r>
          </a:p>
          <a:p>
            <a:pPr algn="l">
              <a:lnSpc>
                <a:spcPts val="2800"/>
              </a:lnSpc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subtitle</a:t>
            </a:r>
          </a:p>
          <a:p>
            <a:pPr algn="l">
              <a:lnSpc>
                <a:spcPts val="4400"/>
              </a:lnSpc>
            </a:pPr>
            <a:endParaRPr lang="en-US" sz="4800">
              <a:solidFill>
                <a:srgbClr val="0072CE"/>
              </a:solidFill>
            </a:endParaRP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E02A0D78-F6A1-7CF7-D853-974C08A2D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6311900" cy="6858001"/>
          </a:xfrm>
          <a:noFill/>
        </p:spPr>
      </p:sp>
    </p:spTree>
    <p:extLst>
      <p:ext uri="{BB962C8B-B14F-4D97-AF65-F5344CB8AC3E}">
        <p14:creationId xmlns:p14="http://schemas.microsoft.com/office/powerpoint/2010/main" val="223516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310BCFA3-C272-94B9-B6C7-08D741A084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0"/>
          <a:stretch/>
        </p:blipFill>
        <p:spPr>
          <a:xfrm>
            <a:off x="11112" y="0"/>
            <a:ext cx="11503748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E91864D-DC80-7412-466A-4F51267DD156}"/>
              </a:ext>
            </a:extLst>
          </p:cNvPr>
          <p:cNvSpPr txBox="1"/>
          <p:nvPr/>
        </p:nvSpPr>
        <p:spPr>
          <a:xfrm>
            <a:off x="1390650" y="1412875"/>
            <a:ext cx="4716463" cy="2585323"/>
          </a:xfrm>
          <a:prstGeom prst="rect">
            <a:avLst/>
          </a:prstGeom>
          <a:noFill/>
        </p:spPr>
        <p:txBody>
          <a:bodyPr wrap="square" lIns="0" tIns="0" rIns="0" bIns="0" anchor="t" anchorCtr="0">
            <a:normAutofit fontScale="92500" lnSpcReduction="20000"/>
          </a:bodyPr>
          <a:lstStyle/>
          <a:p>
            <a:pPr>
              <a:spcAft>
                <a:spcPts val="1000"/>
              </a:spcAft>
            </a:pPr>
            <a:r>
              <a:rPr lang="en-US" sz="2400">
                <a:latin typeface="+mj-lt"/>
              </a:rPr>
              <a:t>Space to insert quote. See instructions in the notes section below to change quote mark </a:t>
            </a:r>
            <a:r>
              <a:rPr lang="en-US" sz="2400" err="1">
                <a:latin typeface="+mj-lt"/>
              </a:rPr>
              <a:t>colour</a:t>
            </a:r>
            <a:r>
              <a:rPr lang="en-US" sz="2400">
                <a:latin typeface="+mj-lt"/>
              </a:rPr>
              <a:t>.</a:t>
            </a:r>
          </a:p>
          <a:p>
            <a:pPr>
              <a:spcAft>
                <a:spcPts val="1000"/>
              </a:spcAft>
            </a:pPr>
            <a:r>
              <a:rPr lang="en-US" sz="2400">
                <a:latin typeface="+mj-lt"/>
              </a:rPr>
              <a:t>Porum </a:t>
            </a:r>
            <a:r>
              <a:rPr lang="en-US" sz="2400" err="1">
                <a:latin typeface="+mj-lt"/>
              </a:rPr>
              <a:t>inulparum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ea</a:t>
            </a:r>
            <a:r>
              <a:rPr lang="en-US" sz="2400">
                <a:latin typeface="+mj-lt"/>
              </a:rPr>
              <a:t> et </a:t>
            </a:r>
            <a:r>
              <a:rPr lang="en-US" sz="2400" err="1">
                <a:latin typeface="+mj-lt"/>
              </a:rPr>
              <a:t>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ea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nonse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niet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ommodit</a:t>
            </a:r>
            <a:r>
              <a:rPr lang="en-US" sz="2400">
                <a:latin typeface="+mj-lt"/>
              </a:rPr>
              <a:t>, </a:t>
            </a:r>
            <a:r>
              <a:rPr lang="en-US" sz="2400" err="1">
                <a:latin typeface="+mj-lt"/>
              </a:rPr>
              <a:t>sinvelest</a:t>
            </a:r>
            <a:r>
              <a:rPr lang="en-US" sz="2400">
                <a:latin typeface="+mj-lt"/>
              </a:rPr>
              <a:t>, </a:t>
            </a:r>
            <a:r>
              <a:rPr lang="en-US" sz="2400" err="1">
                <a:latin typeface="+mj-lt"/>
              </a:rPr>
              <a:t>nimil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ipid</a:t>
            </a:r>
            <a:r>
              <a:rPr lang="en-US" sz="2400">
                <a:latin typeface="+mj-lt"/>
              </a:rPr>
              <a:t> que </a:t>
            </a:r>
            <a:r>
              <a:rPr lang="en-US" sz="2400" err="1">
                <a:latin typeface="+mj-lt"/>
              </a:rPr>
              <a:t>verci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doloreptasi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omnis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quibus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praerov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idundio</a:t>
            </a:r>
            <a:r>
              <a:rPr lang="en-US" sz="2400">
                <a:latin typeface="+mj-lt"/>
              </a:rPr>
              <a:t> qui del </a:t>
            </a:r>
            <a:r>
              <a:rPr lang="en-US" sz="2400" err="1">
                <a:latin typeface="+mj-lt"/>
              </a:rPr>
              <a:t>moluptium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eatur</a:t>
            </a:r>
            <a:r>
              <a:rPr lang="en-US" sz="2400">
                <a:latin typeface="+mj-lt"/>
              </a:rPr>
              <a:t>, </a:t>
            </a:r>
            <a:r>
              <a:rPr lang="en-US" sz="2400" err="1">
                <a:latin typeface="+mj-lt"/>
              </a:rPr>
              <a:t>invellorrum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duciatur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rerchicidus</a:t>
            </a:r>
            <a:r>
              <a:rPr lang="en-US" sz="2400">
                <a:latin typeface="+mj-lt"/>
              </a:rPr>
              <a:t> maxim serum </a:t>
            </a:r>
            <a:r>
              <a:rPr lang="en-US" sz="2400" err="1">
                <a:latin typeface="+mj-lt"/>
              </a:rPr>
              <a:t>ut</a:t>
            </a:r>
            <a:r>
              <a:rPr lang="en-US" sz="2400">
                <a:latin typeface="+mj-lt"/>
              </a:rPr>
              <a:t> in </a:t>
            </a:r>
            <a:r>
              <a:rPr lang="en-US" sz="2400" err="1">
                <a:latin typeface="+mj-lt"/>
              </a:rPr>
              <a:t>asimus</a:t>
            </a:r>
            <a:r>
              <a:rPr lang="en-US" sz="2400">
                <a:latin typeface="+mj-lt"/>
              </a:rPr>
              <a:t>.</a:t>
            </a:r>
          </a:p>
        </p:txBody>
      </p:sp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D6A38B9-DD2D-01A0-7F4D-24490CC426D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999621" y="2641373"/>
            <a:ext cx="2317667" cy="18113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49CF9CB-E7AD-7428-E1AB-54F3765A9927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alphaModFix/>
          </a:blip>
          <a:stretch>
            <a:fillRect/>
          </a:stretch>
        </p:blipFill>
        <p:spPr>
          <a:xfrm rot="10800000">
            <a:off x="536758" y="1204298"/>
            <a:ext cx="675909" cy="5282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EC68F4-FD86-A8AC-A041-455541195829}"/>
              </a:ext>
            </a:extLst>
          </p:cNvPr>
          <p:cNvSpPr txBox="1"/>
          <p:nvPr/>
        </p:nvSpPr>
        <p:spPr>
          <a:xfrm>
            <a:off x="1390650" y="5288363"/>
            <a:ext cx="4716463" cy="523220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Author Name</a:t>
            </a:r>
          </a:p>
          <a:p>
            <a:r>
              <a:rPr lang="en-US" sz="1600">
                <a:latin typeface="+mj-lt"/>
              </a:rPr>
              <a:t>Job Title, Natural Hazards Research Australia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5F3AF1C0-D287-A66C-5787-C5468A47E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680324" y="-1"/>
            <a:ext cx="4511675" cy="6858001"/>
          </a:xfrm>
          <a:noFill/>
        </p:spPr>
      </p:sp>
    </p:spTree>
    <p:extLst>
      <p:ext uri="{BB962C8B-B14F-4D97-AF65-F5344CB8AC3E}">
        <p14:creationId xmlns:p14="http://schemas.microsoft.com/office/powerpoint/2010/main" val="188785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con&#10;&#10;Description automatically generated with medium confidence">
            <a:extLst>
              <a:ext uri="{FF2B5EF4-FFF2-40B4-BE49-F238E27FC236}">
                <a16:creationId xmlns:a16="http://schemas.microsoft.com/office/drawing/2014/main" id="{CFEE0616-F746-5EC6-72DD-0D17FB9925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991"/>
          <a:stretch/>
        </p:blipFill>
        <p:spPr>
          <a:xfrm rot="10800000">
            <a:off x="6096000" y="0"/>
            <a:ext cx="6096000" cy="68580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50F47F-6B0F-1B7E-C2AC-A1B2D024E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9982200" cy="6858001"/>
          </a:xfrm>
          <a:noFill/>
        </p:spPr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4280B3B-6C25-44CD-2DA9-51D2A4519E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6114" y="0"/>
            <a:ext cx="3016250" cy="1409700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medium confidence">
            <a:extLst>
              <a:ext uri="{FF2B5EF4-FFF2-40B4-BE49-F238E27FC236}">
                <a16:creationId xmlns:a16="http://schemas.microsoft.com/office/drawing/2014/main" id="{EA100A3F-9CFE-E585-D424-F90B0092B2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573" y="6237288"/>
            <a:ext cx="677140" cy="620712"/>
          </a:xfrm>
          <a:prstGeom prst="rect">
            <a:avLst/>
          </a:prstGeom>
          <a:noFill/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2EE0BBB5-C50B-8857-41B6-205719CF3647}"/>
              </a:ext>
            </a:extLst>
          </p:cNvPr>
          <p:cNvSpPr txBox="1">
            <a:spLocks/>
          </p:cNvSpPr>
          <p:nvPr/>
        </p:nvSpPr>
        <p:spPr>
          <a:xfrm>
            <a:off x="1379539" y="0"/>
            <a:ext cx="6300786" cy="68580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176737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581C93CA-A827-D837-40B8-782095763A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0366"/>
          <a:stretch/>
        </p:blipFill>
        <p:spPr>
          <a:xfrm>
            <a:off x="6146708" y="0"/>
            <a:ext cx="6045292" cy="6858000"/>
          </a:xfrm>
          <a:prstGeom prst="rect">
            <a:avLst/>
          </a:prstGeom>
        </p:spPr>
      </p:pic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E73F0AC6-04A7-8817-49D8-1B25CFC188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9982200" cy="6858001"/>
          </a:xfrm>
          <a:noFill/>
        </p:spPr>
      </p:sp>
      <p:pic>
        <p:nvPicPr>
          <p:cNvPr id="10" name="Picture 9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19D072A-A511-8F5C-7B86-A59A37EA1D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36114" y="0"/>
            <a:ext cx="3016250" cy="1409700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medium confidence">
            <a:extLst>
              <a:ext uri="{FF2B5EF4-FFF2-40B4-BE49-F238E27FC236}">
                <a16:creationId xmlns:a16="http://schemas.microsoft.com/office/drawing/2014/main" id="{C6815A7A-B18B-5E89-E6F9-4A9CE43B3F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573" y="6237288"/>
            <a:ext cx="677140" cy="620712"/>
          </a:xfrm>
          <a:prstGeom prst="rect">
            <a:avLst/>
          </a:prstGeom>
          <a:noFill/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8523585A-8A2A-1702-A2F1-46EE94902AB8}"/>
              </a:ext>
            </a:extLst>
          </p:cNvPr>
          <p:cNvSpPr txBox="1">
            <a:spLocks/>
          </p:cNvSpPr>
          <p:nvPr/>
        </p:nvSpPr>
        <p:spPr>
          <a:xfrm>
            <a:off x="1379539" y="0"/>
            <a:ext cx="6300786" cy="68580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text</a:t>
            </a:r>
          </a:p>
        </p:txBody>
      </p:sp>
    </p:spTree>
    <p:extLst>
      <p:ext uri="{BB962C8B-B14F-4D97-AF65-F5344CB8AC3E}">
        <p14:creationId xmlns:p14="http://schemas.microsoft.com/office/powerpoint/2010/main" val="3224473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E91864D-DC80-7412-466A-4F51267DD156}"/>
              </a:ext>
            </a:extLst>
          </p:cNvPr>
          <p:cNvSpPr txBox="1"/>
          <p:nvPr/>
        </p:nvSpPr>
        <p:spPr>
          <a:xfrm>
            <a:off x="874713" y="1423212"/>
            <a:ext cx="10442574" cy="4824413"/>
          </a:xfrm>
          <a:prstGeom prst="rect">
            <a:avLst/>
          </a:prstGeom>
          <a:noFill/>
        </p:spPr>
        <p:txBody>
          <a:bodyPr wrap="square" lIns="0" tIns="0" rIns="0" bIns="0" numCol="2" spcCol="486000" anchor="t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Ga </a:t>
            </a:r>
            <a:r>
              <a:rPr lang="en-US" sz="2400" b="1" err="1">
                <a:latin typeface="Calibri" panose="020F0502020204030204" pitchFamily="34" charset="0"/>
                <a:cs typeface="Calibri" panose="020F0502020204030204" pitchFamily="34" charset="0"/>
              </a:rPr>
              <a:t>itatemperia</a:t>
            </a: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 sus </a:t>
            </a:r>
            <a:r>
              <a:rPr lang="en-US" sz="2400" b="1" err="1">
                <a:latin typeface="Calibri" panose="020F0502020204030204" pitchFamily="34" charset="0"/>
                <a:cs typeface="Calibri" panose="020F0502020204030204" pitchFamily="34" charset="0"/>
              </a:rPr>
              <a:t>quunt</a:t>
            </a:r>
            <a:endParaRPr lang="en-US" sz="24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err="1">
                <a:latin typeface="+mj-lt"/>
              </a:rPr>
              <a:t>Lorumque</a:t>
            </a:r>
            <a:r>
              <a:rPr lang="en-US" sz="2400">
                <a:latin typeface="+mj-lt"/>
              </a:rPr>
              <a:t> sum et </a:t>
            </a:r>
            <a:r>
              <a:rPr lang="en-US" sz="2400" err="1">
                <a:latin typeface="+mj-lt"/>
              </a:rPr>
              <a:t>parchi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liquam</a:t>
            </a:r>
            <a:r>
              <a:rPr lang="en-US" sz="2400">
                <a:latin typeface="+mj-lt"/>
              </a:rPr>
              <a:t> es </a:t>
            </a:r>
            <a:r>
              <a:rPr lang="en-US" sz="2400" err="1">
                <a:latin typeface="+mj-lt"/>
              </a:rPr>
              <a:t>plab</a:t>
            </a:r>
            <a:r>
              <a:rPr lang="en-US" sz="2400">
                <a:latin typeface="+mj-lt"/>
              </a:rPr>
              <a:t> id </a:t>
            </a:r>
            <a:r>
              <a:rPr lang="en-US" sz="2400" err="1">
                <a:latin typeface="+mj-lt"/>
              </a:rPr>
              <a:t>quibus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velenitio</a:t>
            </a:r>
            <a:r>
              <a:rPr lang="en-US" sz="2400">
                <a:latin typeface="+mj-lt"/>
              </a:rPr>
              <a:t>. </a:t>
            </a:r>
            <a:r>
              <a:rPr lang="en-US" sz="2400" err="1">
                <a:latin typeface="+mj-lt"/>
              </a:rPr>
              <a:t>Nequam</a:t>
            </a:r>
            <a:r>
              <a:rPr lang="en-US" sz="2400">
                <a:latin typeface="+mj-lt"/>
              </a:rPr>
              <a:t>, </a:t>
            </a:r>
            <a:r>
              <a:rPr lang="en-US" sz="2400" err="1">
                <a:latin typeface="+mj-lt"/>
              </a:rPr>
              <a:t>cuptat</a:t>
            </a:r>
            <a:r>
              <a:rPr lang="en-US" sz="2400">
                <a:latin typeface="+mj-lt"/>
              </a:rPr>
              <a:t>. </a:t>
            </a:r>
            <a:r>
              <a:rPr lang="en-US" sz="2400" err="1">
                <a:latin typeface="+mj-lt"/>
              </a:rPr>
              <a:t>Icimolupta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porum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inulparum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ea</a:t>
            </a:r>
            <a:r>
              <a:rPr lang="en-US" sz="2400">
                <a:latin typeface="+mj-lt"/>
              </a:rPr>
              <a:t> et </a:t>
            </a:r>
            <a:r>
              <a:rPr lang="en-US" sz="2400" err="1">
                <a:latin typeface="+mj-lt"/>
              </a:rPr>
              <a:t>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ea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ipid</a:t>
            </a:r>
            <a:r>
              <a:rPr lang="en-US" sz="2400">
                <a:latin typeface="+mj-lt"/>
              </a:rPr>
              <a:t> que </a:t>
            </a:r>
            <a:r>
              <a:rPr lang="en-US" sz="2400" err="1">
                <a:latin typeface="+mj-lt"/>
              </a:rPr>
              <a:t>verci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doloreptasi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omnis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quibus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praerov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idundio</a:t>
            </a:r>
            <a:r>
              <a:rPr lang="en-US" sz="2400">
                <a:latin typeface="+mj-lt"/>
              </a:rPr>
              <a:t> qui del </a:t>
            </a:r>
            <a:r>
              <a:rPr lang="en-US" sz="2400" err="1">
                <a:latin typeface="+mj-lt"/>
              </a:rPr>
              <a:t>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inulparum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moluptium</a:t>
            </a:r>
            <a:r>
              <a:rPr lang="en-US" sz="2400">
                <a:latin typeface="+mj-lt"/>
              </a:rPr>
              <a:t> et mod </a:t>
            </a:r>
            <a:r>
              <a:rPr lang="en-US" sz="2400" err="1">
                <a:latin typeface="+mj-lt"/>
              </a:rPr>
              <a:t>moleni</a:t>
            </a:r>
            <a:r>
              <a:rPr lang="en-US" sz="2400">
                <a:latin typeface="+mj-lt"/>
              </a:rPr>
              <a:t> in et </a:t>
            </a:r>
            <a:r>
              <a:rPr lang="en-US" sz="2400" err="1">
                <a:latin typeface="+mj-lt"/>
              </a:rPr>
              <a:t>nonsequ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asimus</a:t>
            </a:r>
            <a:r>
              <a:rPr lang="en-US" sz="2400">
                <a:latin typeface="+mj-lt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400" err="1">
                <a:latin typeface="+mj-lt"/>
              </a:rPr>
              <a:t>Tisciae</a:t>
            </a:r>
            <a:r>
              <a:rPr lang="en-US" sz="2400">
                <a:latin typeface="+mj-lt"/>
              </a:rPr>
              <a:t> des </a:t>
            </a:r>
            <a:r>
              <a:rPr lang="en-US" sz="2400" err="1">
                <a:latin typeface="+mj-lt"/>
              </a:rPr>
              <a:t>quiae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nonsendenis</a:t>
            </a:r>
            <a:r>
              <a:rPr lang="en-US" sz="2400">
                <a:latin typeface="+mj-lt"/>
              </a:rPr>
              <a:t> sin </a:t>
            </a:r>
            <a:r>
              <a:rPr lang="en-US" sz="2400" err="1">
                <a:latin typeface="+mj-lt"/>
              </a:rPr>
              <a:t>natur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autatet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ventemp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oruptaque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odia</a:t>
            </a:r>
            <a:r>
              <a:rPr lang="en-US" sz="2400">
                <a:latin typeface="+mj-lt"/>
              </a:rPr>
              <a:t> cum </a:t>
            </a:r>
            <a:r>
              <a:rPr lang="en-US" sz="2400" err="1">
                <a:latin typeface="+mj-lt"/>
              </a:rPr>
              <a:t>venemporum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officie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odia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ntiunt</a:t>
            </a:r>
            <a:r>
              <a:rPr lang="en-US" sz="2400">
                <a:latin typeface="+mj-lt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400">
                <a:latin typeface="+mj-lt"/>
              </a:rPr>
              <a:t>Qui del </a:t>
            </a:r>
            <a:r>
              <a:rPr lang="en-US" sz="2400" err="1">
                <a:latin typeface="+mj-lt"/>
              </a:rPr>
              <a:t>moluptium</a:t>
            </a:r>
            <a:r>
              <a:rPr lang="en-US" sz="2400">
                <a:latin typeface="+mj-lt"/>
              </a:rPr>
              <a:t> et </a:t>
            </a:r>
            <a:r>
              <a:rPr lang="en-US" sz="2400" err="1">
                <a:latin typeface="+mj-lt"/>
              </a:rPr>
              <a:t>remolest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offictotaque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eatur</a:t>
            </a:r>
            <a:r>
              <a:rPr lang="en-US" sz="2400">
                <a:latin typeface="+mj-lt"/>
              </a:rPr>
              <a:t>, </a:t>
            </a:r>
            <a:r>
              <a:rPr lang="en-US" sz="2400" err="1">
                <a:latin typeface="+mj-lt"/>
              </a:rPr>
              <a:t>invellorrum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aut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duciatur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rerchicidus</a:t>
            </a:r>
            <a:r>
              <a:rPr lang="en-US" sz="2400">
                <a:latin typeface="+mj-lt"/>
              </a:rPr>
              <a:t> id qui que maxim serum as mod </a:t>
            </a:r>
            <a:r>
              <a:rPr lang="en-US" sz="2400" err="1">
                <a:latin typeface="+mj-lt"/>
              </a:rPr>
              <a:t>moleni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ut</a:t>
            </a:r>
            <a:r>
              <a:rPr lang="en-US" sz="2400">
                <a:latin typeface="+mj-lt"/>
              </a:rPr>
              <a:t> in </a:t>
            </a:r>
            <a:r>
              <a:rPr lang="en-US" sz="2400" err="1">
                <a:latin typeface="+mj-lt"/>
              </a:rPr>
              <a:t>nonsequ</a:t>
            </a:r>
            <a:r>
              <a:rPr lang="en-US" sz="2400">
                <a:latin typeface="+mj-lt"/>
              </a:rPr>
              <a:t> </a:t>
            </a:r>
            <a:r>
              <a:rPr lang="en-US" sz="2400" err="1">
                <a:latin typeface="+mj-lt"/>
              </a:rPr>
              <a:t>asimus</a:t>
            </a:r>
            <a:r>
              <a:rPr lang="en-US" sz="2400">
                <a:latin typeface="+mj-lt"/>
              </a:rPr>
              <a:t>.</a:t>
            </a:r>
          </a:p>
        </p:txBody>
      </p:sp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4A9582E5-078C-8C13-D72C-FFA455740DBB}"/>
              </a:ext>
            </a:extLst>
          </p:cNvPr>
          <p:cNvSpPr txBox="1">
            <a:spLocks/>
          </p:cNvSpPr>
          <p:nvPr/>
        </p:nvSpPr>
        <p:spPr>
          <a:xfrm>
            <a:off x="1379538" y="225425"/>
            <a:ext cx="9937750" cy="11874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page heading</a:t>
            </a:r>
          </a:p>
        </p:txBody>
      </p:sp>
    </p:spTree>
    <p:extLst>
      <p:ext uri="{BB962C8B-B14F-4D97-AF65-F5344CB8AC3E}">
        <p14:creationId xmlns:p14="http://schemas.microsoft.com/office/powerpoint/2010/main" val="2760763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4E91864D-DC80-7412-466A-4F51267DD156}"/>
              </a:ext>
            </a:extLst>
          </p:cNvPr>
          <p:cNvSpPr txBox="1"/>
          <p:nvPr/>
        </p:nvSpPr>
        <p:spPr>
          <a:xfrm>
            <a:off x="874713" y="1423212"/>
            <a:ext cx="10442574" cy="4824413"/>
          </a:xfrm>
          <a:prstGeom prst="rect">
            <a:avLst/>
          </a:prstGeom>
          <a:noFill/>
        </p:spPr>
        <p:txBody>
          <a:bodyPr wrap="square" lIns="0" tIns="0" rIns="0" bIns="0" numCol="3" spcCol="486000" anchor="t" anchorCtr="0">
            <a:noAutofit/>
          </a:bodyPr>
          <a:lstStyle/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Ga </a:t>
            </a:r>
            <a:r>
              <a:rPr lang="en-US" sz="2000" b="1" err="1">
                <a:latin typeface="Calibri" panose="020F0502020204030204" pitchFamily="34" charset="0"/>
                <a:cs typeface="Calibri" panose="020F0502020204030204" pitchFamily="34" charset="0"/>
              </a:rPr>
              <a:t>itatemperia</a:t>
            </a: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err="1">
                <a:latin typeface="Calibri" panose="020F0502020204030204" pitchFamily="34" charset="0"/>
                <a:cs typeface="Calibri" panose="020F0502020204030204" pitchFamily="34" charset="0"/>
              </a:rPr>
              <a:t>quunt</a:t>
            </a:r>
            <a:endParaRPr 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err="1">
                <a:latin typeface="+mj-lt"/>
              </a:rPr>
              <a:t>Lorumque</a:t>
            </a:r>
            <a:r>
              <a:rPr lang="en-US" sz="2000">
                <a:latin typeface="+mj-lt"/>
              </a:rPr>
              <a:t> sum et </a:t>
            </a:r>
            <a:r>
              <a:rPr lang="en-US" sz="2000" err="1">
                <a:latin typeface="+mj-lt"/>
              </a:rPr>
              <a:t>parchi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liquam</a:t>
            </a:r>
            <a:r>
              <a:rPr lang="en-US" sz="2000">
                <a:latin typeface="+mj-lt"/>
              </a:rPr>
              <a:t> es </a:t>
            </a:r>
            <a:r>
              <a:rPr lang="en-US" sz="2000" err="1">
                <a:latin typeface="+mj-lt"/>
              </a:rPr>
              <a:t>plab</a:t>
            </a:r>
            <a:r>
              <a:rPr lang="en-US" sz="2000">
                <a:latin typeface="+mj-lt"/>
              </a:rPr>
              <a:t> id </a:t>
            </a:r>
            <a:r>
              <a:rPr lang="en-US" sz="2000" err="1">
                <a:latin typeface="+mj-lt"/>
              </a:rPr>
              <a:t>quibus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velenitio</a:t>
            </a:r>
            <a:r>
              <a:rPr lang="en-US" sz="2000">
                <a:latin typeface="+mj-lt"/>
              </a:rPr>
              <a:t>. </a:t>
            </a:r>
            <a:r>
              <a:rPr lang="en-US" sz="2000" err="1">
                <a:latin typeface="+mj-lt"/>
              </a:rPr>
              <a:t>Nequam</a:t>
            </a:r>
            <a:r>
              <a:rPr lang="en-US" sz="2000">
                <a:latin typeface="+mj-lt"/>
              </a:rPr>
              <a:t>, </a:t>
            </a:r>
            <a:r>
              <a:rPr lang="en-US" sz="2000" err="1">
                <a:latin typeface="+mj-lt"/>
              </a:rPr>
              <a:t>cuptat</a:t>
            </a:r>
            <a:r>
              <a:rPr lang="en-US" sz="2000">
                <a:latin typeface="+mj-lt"/>
              </a:rPr>
              <a:t>. </a:t>
            </a:r>
            <a:r>
              <a:rPr lang="en-US" sz="2000" err="1">
                <a:latin typeface="+mj-lt"/>
              </a:rPr>
              <a:t>Icimolupta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porum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inulparum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ea</a:t>
            </a:r>
            <a:r>
              <a:rPr lang="en-US" sz="2000">
                <a:latin typeface="+mj-lt"/>
              </a:rPr>
              <a:t> et </a:t>
            </a:r>
            <a:r>
              <a:rPr lang="en-US" sz="2000" err="1">
                <a:latin typeface="+mj-lt"/>
              </a:rPr>
              <a:t>ut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ea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ipid</a:t>
            </a:r>
            <a:r>
              <a:rPr lang="en-US" sz="2000">
                <a:latin typeface="+mj-lt"/>
              </a:rPr>
              <a:t> que </a:t>
            </a:r>
            <a:r>
              <a:rPr lang="en-US" sz="2000" err="1">
                <a:latin typeface="+mj-lt"/>
              </a:rPr>
              <a:t>verci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doloreptasi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omnis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quibus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aut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aut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praerov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porum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idundio</a:t>
            </a:r>
            <a:r>
              <a:rPr lang="en-US" sz="2000">
                <a:latin typeface="+mj-lt"/>
              </a:rPr>
              <a:t> qui del </a:t>
            </a:r>
            <a:r>
              <a:rPr lang="en-US" sz="2000" err="1">
                <a:latin typeface="+mj-lt"/>
              </a:rPr>
              <a:t>moluptium</a:t>
            </a:r>
            <a:r>
              <a:rPr lang="en-US" sz="2000">
                <a:latin typeface="+mj-lt"/>
              </a:rPr>
              <a:t> et mod </a:t>
            </a:r>
            <a:r>
              <a:rPr lang="en-US" sz="2000" err="1">
                <a:latin typeface="+mj-lt"/>
              </a:rPr>
              <a:t>moleni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ut</a:t>
            </a:r>
            <a:r>
              <a:rPr lang="en-US" sz="2000">
                <a:latin typeface="+mj-lt"/>
              </a:rPr>
              <a:t> in </a:t>
            </a:r>
            <a:r>
              <a:rPr lang="en-US" sz="2000" err="1">
                <a:latin typeface="+mj-lt"/>
              </a:rPr>
              <a:t>nonsequ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asimus</a:t>
            </a:r>
            <a:r>
              <a:rPr lang="en-US" sz="2000">
                <a:latin typeface="+mj-lt"/>
              </a:rPr>
              <a:t>.</a:t>
            </a: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err="1">
                <a:latin typeface="+mj-lt"/>
              </a:rPr>
              <a:t>Tisciae</a:t>
            </a:r>
            <a:r>
              <a:rPr lang="en-US" sz="2000">
                <a:latin typeface="+mj-lt"/>
              </a:rPr>
              <a:t> des </a:t>
            </a:r>
            <a:r>
              <a:rPr lang="en-US" sz="2000" err="1">
                <a:latin typeface="+mj-lt"/>
              </a:rPr>
              <a:t>quiae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nonsendenis</a:t>
            </a:r>
            <a:r>
              <a:rPr lang="en-US" sz="2000">
                <a:latin typeface="+mj-lt"/>
              </a:rPr>
              <a:t> sin </a:t>
            </a:r>
            <a:r>
              <a:rPr lang="en-US" sz="2000" err="1">
                <a:latin typeface="+mj-lt"/>
              </a:rPr>
              <a:t>natur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autatet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ventemp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oruptaque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odia</a:t>
            </a:r>
            <a:r>
              <a:rPr lang="en-US" sz="2000">
                <a:latin typeface="+mj-lt"/>
              </a:rPr>
              <a:t> cum </a:t>
            </a:r>
            <a:r>
              <a:rPr lang="en-US" sz="2000" err="1">
                <a:latin typeface="+mj-lt"/>
              </a:rPr>
              <a:t>venemporum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aut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odia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ntiunt</a:t>
            </a:r>
            <a:r>
              <a:rPr lang="en-US" sz="2000">
                <a:latin typeface="+mj-lt"/>
              </a:rPr>
              <a:t>.</a:t>
            </a: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Qui del </a:t>
            </a:r>
            <a:r>
              <a:rPr lang="en-US" sz="2000" b="1" err="1">
                <a:latin typeface="Calibri" panose="020F0502020204030204" pitchFamily="34" charset="0"/>
                <a:cs typeface="Calibri" panose="020F0502020204030204" pitchFamily="34" charset="0"/>
              </a:rPr>
              <a:t>moluptium</a:t>
            </a:r>
            <a:endParaRPr lang="en-US" sz="2000" b="1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err="1">
                <a:latin typeface="+mj-lt"/>
              </a:rPr>
              <a:t>Remolest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ut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offictotaque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eatur</a:t>
            </a:r>
            <a:r>
              <a:rPr lang="en-US" sz="2000">
                <a:latin typeface="+mj-lt"/>
              </a:rPr>
              <a:t>, </a:t>
            </a:r>
            <a:r>
              <a:rPr lang="en-US" sz="2000" err="1">
                <a:latin typeface="+mj-lt"/>
              </a:rPr>
              <a:t>invellorrum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aut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duciatur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rerchicidus</a:t>
            </a:r>
            <a:r>
              <a:rPr lang="en-US" sz="2000">
                <a:latin typeface="+mj-lt"/>
              </a:rPr>
              <a:t> id qui que maxim serum as mod </a:t>
            </a:r>
            <a:r>
              <a:rPr lang="en-US" sz="2000" err="1">
                <a:latin typeface="+mj-lt"/>
              </a:rPr>
              <a:t>moleni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ut</a:t>
            </a:r>
            <a:r>
              <a:rPr lang="en-US" sz="2000">
                <a:latin typeface="+mj-lt"/>
              </a:rPr>
              <a:t> in.</a:t>
            </a:r>
          </a:p>
          <a:p>
            <a:pPr>
              <a:lnSpc>
                <a:spcPts val="2400"/>
              </a:lnSpc>
              <a:spcAft>
                <a:spcPts val="1200"/>
              </a:spcAft>
            </a:pPr>
            <a:r>
              <a:rPr lang="en-US" sz="2000" err="1">
                <a:latin typeface="+mj-lt"/>
              </a:rPr>
              <a:t>Nequam</a:t>
            </a:r>
            <a:r>
              <a:rPr lang="en-US" sz="2000">
                <a:latin typeface="+mj-lt"/>
              </a:rPr>
              <a:t>, </a:t>
            </a:r>
            <a:r>
              <a:rPr lang="en-US" sz="2000" err="1">
                <a:latin typeface="+mj-lt"/>
              </a:rPr>
              <a:t>cuptat</a:t>
            </a:r>
            <a:r>
              <a:rPr lang="en-US" sz="2000">
                <a:latin typeface="+mj-lt"/>
              </a:rPr>
              <a:t>. </a:t>
            </a:r>
            <a:r>
              <a:rPr lang="en-US" sz="2000" err="1">
                <a:latin typeface="+mj-lt"/>
              </a:rPr>
              <a:t>Icimolupta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porum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inulparum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ea</a:t>
            </a:r>
            <a:r>
              <a:rPr lang="en-US" sz="2000">
                <a:latin typeface="+mj-lt"/>
              </a:rPr>
              <a:t> et </a:t>
            </a:r>
            <a:r>
              <a:rPr lang="en-US" sz="2000" err="1">
                <a:latin typeface="+mj-lt"/>
              </a:rPr>
              <a:t>ut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ea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ipid</a:t>
            </a:r>
            <a:r>
              <a:rPr lang="en-US" sz="2000">
                <a:latin typeface="+mj-lt"/>
              </a:rPr>
              <a:t> que </a:t>
            </a:r>
            <a:r>
              <a:rPr lang="en-US" sz="2000" err="1">
                <a:latin typeface="+mj-lt"/>
              </a:rPr>
              <a:t>verci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doloreptasi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omnis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quibus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aut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aut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praerov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idundio</a:t>
            </a:r>
            <a:r>
              <a:rPr lang="en-US" sz="2000">
                <a:latin typeface="+mj-lt"/>
              </a:rPr>
              <a:t> qui del </a:t>
            </a:r>
            <a:r>
              <a:rPr lang="en-US" sz="2000" err="1">
                <a:latin typeface="+mj-lt"/>
              </a:rPr>
              <a:t>moluptium</a:t>
            </a:r>
            <a:r>
              <a:rPr lang="en-US" sz="2000">
                <a:latin typeface="+mj-lt"/>
              </a:rPr>
              <a:t> et </a:t>
            </a:r>
            <a:r>
              <a:rPr lang="en-US" sz="2000" err="1">
                <a:latin typeface="+mj-lt"/>
              </a:rPr>
              <a:t>moleni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ut</a:t>
            </a:r>
            <a:r>
              <a:rPr lang="en-US" sz="2000">
                <a:latin typeface="+mj-lt"/>
              </a:rPr>
              <a:t> in </a:t>
            </a:r>
            <a:r>
              <a:rPr lang="en-US" sz="2000" err="1">
                <a:latin typeface="+mj-lt"/>
              </a:rPr>
              <a:t>nonsequ</a:t>
            </a:r>
            <a:r>
              <a:rPr lang="en-US" sz="2000">
                <a:latin typeface="+mj-lt"/>
              </a:rPr>
              <a:t> </a:t>
            </a:r>
            <a:r>
              <a:rPr lang="en-US" sz="2000" err="1">
                <a:latin typeface="+mj-lt"/>
              </a:rPr>
              <a:t>asimus</a:t>
            </a:r>
            <a:r>
              <a:rPr lang="en-US" sz="2000">
                <a:latin typeface="+mj-lt"/>
              </a:rPr>
              <a:t>.</a:t>
            </a:r>
          </a:p>
        </p:txBody>
      </p:sp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4A9582E5-078C-8C13-D72C-FFA455740DBB}"/>
              </a:ext>
            </a:extLst>
          </p:cNvPr>
          <p:cNvSpPr txBox="1">
            <a:spLocks/>
          </p:cNvSpPr>
          <p:nvPr/>
        </p:nvSpPr>
        <p:spPr>
          <a:xfrm>
            <a:off x="1379538" y="225425"/>
            <a:ext cx="9937750" cy="11874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page heading</a:t>
            </a:r>
          </a:p>
        </p:txBody>
      </p:sp>
    </p:spTree>
    <p:extLst>
      <p:ext uri="{BB962C8B-B14F-4D97-AF65-F5344CB8AC3E}">
        <p14:creationId xmlns:p14="http://schemas.microsoft.com/office/powerpoint/2010/main" val="262636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4A9582E5-078C-8C13-D72C-FFA455740DBB}"/>
              </a:ext>
            </a:extLst>
          </p:cNvPr>
          <p:cNvSpPr txBox="1">
            <a:spLocks/>
          </p:cNvSpPr>
          <p:nvPr/>
        </p:nvSpPr>
        <p:spPr>
          <a:xfrm>
            <a:off x="1379538" y="225425"/>
            <a:ext cx="9937750" cy="11874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418BA-7B20-0E7A-39C8-25693F0EF26E}"/>
              </a:ext>
            </a:extLst>
          </p:cNvPr>
          <p:cNvSpPr txBox="1">
            <a:spLocks/>
          </p:cNvSpPr>
          <p:nvPr/>
        </p:nvSpPr>
        <p:spPr>
          <a:xfrm>
            <a:off x="874714" y="1412875"/>
            <a:ext cx="6805612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0" indent="-504000" algn="l">
              <a:lnSpc>
                <a:spcPts val="2800"/>
              </a:lnSpc>
              <a:spcBef>
                <a:spcPts val="0"/>
              </a:spcBef>
              <a:buBlip>
                <a:blip r:embed="rId4"/>
              </a:buBlip>
            </a:pPr>
            <a:r>
              <a:rPr lang="en-GB" sz="2400">
                <a:solidFill>
                  <a:schemeClr val="tx1"/>
                </a:solidFill>
              </a:rPr>
              <a:t>Click to add text</a:t>
            </a:r>
          </a:p>
          <a:p>
            <a:pPr marL="846900" lvl="1" indent="-342900" algn="l">
              <a:buFont typeface="Wingdings" pitchFamily="2" charset="2"/>
              <a:buChar char="§"/>
            </a:pPr>
            <a:r>
              <a:rPr lang="en-GB"/>
              <a:t>Second level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en-GB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03790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4A9582E5-078C-8C13-D72C-FFA455740DBB}"/>
              </a:ext>
            </a:extLst>
          </p:cNvPr>
          <p:cNvSpPr txBox="1">
            <a:spLocks/>
          </p:cNvSpPr>
          <p:nvPr/>
        </p:nvSpPr>
        <p:spPr>
          <a:xfrm>
            <a:off x="1379538" y="225425"/>
            <a:ext cx="9937750" cy="11874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418BA-7B20-0E7A-39C8-25693F0EF26E}"/>
              </a:ext>
            </a:extLst>
          </p:cNvPr>
          <p:cNvSpPr txBox="1">
            <a:spLocks/>
          </p:cNvSpPr>
          <p:nvPr/>
        </p:nvSpPr>
        <p:spPr>
          <a:xfrm>
            <a:off x="874713" y="1412875"/>
            <a:ext cx="5005387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0" indent="-504000" algn="l">
              <a:lnSpc>
                <a:spcPts val="2800"/>
              </a:lnSpc>
              <a:spcBef>
                <a:spcPts val="0"/>
              </a:spcBef>
              <a:buBlip>
                <a:blip r:embed="rId4"/>
              </a:buBlip>
            </a:pPr>
            <a:r>
              <a:rPr lang="en-GB" sz="2400">
                <a:solidFill>
                  <a:schemeClr val="tx1"/>
                </a:solidFill>
              </a:rPr>
              <a:t>Click to add text</a:t>
            </a:r>
          </a:p>
          <a:p>
            <a:pPr marL="846900" lvl="1" indent="-342900" algn="l">
              <a:buFont typeface="Wingdings" pitchFamily="2" charset="2"/>
              <a:buChar char="§"/>
            </a:pPr>
            <a:r>
              <a:rPr lang="en-GB"/>
              <a:t>Second level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en-GB"/>
              <a:t>Third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651AB5F-E131-95A7-0FB0-B740B46BE2E6}"/>
              </a:ext>
            </a:extLst>
          </p:cNvPr>
          <p:cNvSpPr txBox="1">
            <a:spLocks/>
          </p:cNvSpPr>
          <p:nvPr/>
        </p:nvSpPr>
        <p:spPr>
          <a:xfrm>
            <a:off x="6311900" y="1412875"/>
            <a:ext cx="5005387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0" indent="-504000" algn="l">
              <a:lnSpc>
                <a:spcPts val="2800"/>
              </a:lnSpc>
              <a:spcBef>
                <a:spcPts val="0"/>
              </a:spcBef>
              <a:buBlip>
                <a:blip r:embed="rId4"/>
              </a:buBlip>
            </a:pPr>
            <a:r>
              <a:rPr lang="en-GB" sz="2400">
                <a:solidFill>
                  <a:schemeClr val="tx1"/>
                </a:solidFill>
              </a:rPr>
              <a:t>Click to add text</a:t>
            </a:r>
          </a:p>
          <a:p>
            <a:pPr marL="846900" lvl="1" indent="-342900" algn="l">
              <a:buFont typeface="Wingdings" pitchFamily="2" charset="2"/>
              <a:buChar char="§"/>
            </a:pPr>
            <a:r>
              <a:rPr lang="en-GB"/>
              <a:t>Second level</a:t>
            </a:r>
          </a:p>
          <a:p>
            <a:pPr marL="1257300" lvl="2" indent="-342900" algn="l">
              <a:buFont typeface="+mj-lt"/>
              <a:buAutoNum type="arabicPeriod"/>
            </a:pPr>
            <a:r>
              <a:rPr lang="en-GB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82581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4A9582E5-078C-8C13-D72C-FFA455740DBB}"/>
              </a:ext>
            </a:extLst>
          </p:cNvPr>
          <p:cNvSpPr txBox="1">
            <a:spLocks/>
          </p:cNvSpPr>
          <p:nvPr/>
        </p:nvSpPr>
        <p:spPr>
          <a:xfrm>
            <a:off x="1379538" y="225425"/>
            <a:ext cx="9937750" cy="11874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418BA-7B20-0E7A-39C8-25693F0EF26E}"/>
              </a:ext>
            </a:extLst>
          </p:cNvPr>
          <p:cNvSpPr txBox="1">
            <a:spLocks/>
          </p:cNvSpPr>
          <p:nvPr/>
        </p:nvSpPr>
        <p:spPr>
          <a:xfrm>
            <a:off x="874714" y="1412875"/>
            <a:ext cx="3205162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0" indent="-504000" algn="l">
              <a:lnSpc>
                <a:spcPts val="2800"/>
              </a:lnSpc>
              <a:spcBef>
                <a:spcPts val="0"/>
              </a:spcBef>
              <a:buBlip>
                <a:blip r:embed="rId4"/>
              </a:buBlip>
            </a:pPr>
            <a:r>
              <a:rPr lang="en-GB" sz="2000">
                <a:solidFill>
                  <a:schemeClr val="tx1"/>
                </a:solidFill>
              </a:rPr>
              <a:t>Click to add text</a:t>
            </a:r>
          </a:p>
          <a:p>
            <a:pPr marL="846900" lvl="1" indent="-342900" algn="l">
              <a:buFont typeface="Wingdings" pitchFamily="2" charset="2"/>
              <a:buChar char="§"/>
            </a:pPr>
            <a:r>
              <a:rPr lang="en-GB"/>
              <a:t>Second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651AB5F-E131-95A7-0FB0-B740B46BE2E6}"/>
              </a:ext>
            </a:extLst>
          </p:cNvPr>
          <p:cNvSpPr txBox="1">
            <a:spLocks/>
          </p:cNvSpPr>
          <p:nvPr/>
        </p:nvSpPr>
        <p:spPr>
          <a:xfrm>
            <a:off x="8112125" y="1412875"/>
            <a:ext cx="3205162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0" indent="-504000" algn="l">
              <a:lnSpc>
                <a:spcPts val="2800"/>
              </a:lnSpc>
              <a:spcBef>
                <a:spcPts val="0"/>
              </a:spcBef>
              <a:buBlip>
                <a:blip r:embed="rId4"/>
              </a:buBlip>
            </a:pPr>
            <a:r>
              <a:rPr lang="en-GB" sz="2000">
                <a:solidFill>
                  <a:schemeClr val="tx1"/>
                </a:solidFill>
              </a:rPr>
              <a:t>Click to add text</a:t>
            </a:r>
          </a:p>
          <a:p>
            <a:pPr marL="846900" lvl="1" indent="-342900" algn="l">
              <a:buFont typeface="Wingdings" pitchFamily="2" charset="2"/>
              <a:buChar char="§"/>
            </a:pPr>
            <a:r>
              <a:rPr lang="en-GB"/>
              <a:t>Second level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A4C4586-C844-D415-F24F-68238030ED62}"/>
              </a:ext>
            </a:extLst>
          </p:cNvPr>
          <p:cNvSpPr txBox="1">
            <a:spLocks/>
          </p:cNvSpPr>
          <p:nvPr/>
        </p:nvSpPr>
        <p:spPr>
          <a:xfrm>
            <a:off x="4511675" y="1412876"/>
            <a:ext cx="3168650" cy="48244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4000" indent="-504000" algn="l">
              <a:lnSpc>
                <a:spcPts val="2800"/>
              </a:lnSpc>
              <a:spcBef>
                <a:spcPts val="0"/>
              </a:spcBef>
              <a:buBlip>
                <a:blip r:embed="rId4"/>
              </a:buBlip>
            </a:pPr>
            <a:r>
              <a:rPr lang="en-GB" sz="2000">
                <a:solidFill>
                  <a:schemeClr val="tx1"/>
                </a:solidFill>
              </a:rPr>
              <a:t>Click to add text</a:t>
            </a:r>
          </a:p>
          <a:p>
            <a:pPr marL="846900" lvl="1" indent="-342900" algn="l">
              <a:buFont typeface="Wingdings" pitchFamily="2" charset="2"/>
              <a:buChar char="§"/>
            </a:pPr>
            <a:r>
              <a:rPr lang="en-GB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469527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D3D8525-1D7C-4A52-8580-B8491F6C419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06EC48E-8AE4-55D4-F7AB-BD568A3B55E2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C913B85-B1E2-4954-CF27-F9F9384594FF}"/>
              </a:ext>
            </a:extLst>
          </p:cNvPr>
          <p:cNvSpPr>
            <a:spLocks noGrp="1"/>
          </p:cNvSpPr>
          <p:nvPr>
            <p:ph type="pic" idx="11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5B523D0-60EB-8337-B5F9-8BF41EA9E006}"/>
              </a:ext>
            </a:extLst>
          </p:cNvPr>
          <p:cNvSpPr>
            <a:spLocks noGrp="1"/>
          </p:cNvSpPr>
          <p:nvPr>
            <p:ph type="pic" idx="12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6D4EED53-DFC1-6CA5-959D-FB49F0FD06ED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1FB6397-DDFB-CE8A-468E-83BE8B133F15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BD7DF-FEDB-92CF-580A-C6A93520B80E}"/>
              </a:ext>
            </a:extLst>
          </p:cNvPr>
          <p:cNvSpPr txBox="1">
            <a:spLocks/>
          </p:cNvSpPr>
          <p:nvPr/>
        </p:nvSpPr>
        <p:spPr>
          <a:xfrm>
            <a:off x="1379538" y="225425"/>
            <a:ext cx="9937750" cy="118745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page heading</a:t>
            </a:r>
          </a:p>
        </p:txBody>
      </p:sp>
    </p:spTree>
    <p:extLst>
      <p:ext uri="{BB962C8B-B14F-4D97-AF65-F5344CB8AC3E}">
        <p14:creationId xmlns:p14="http://schemas.microsoft.com/office/powerpoint/2010/main" val="4034273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B8ECF8D-294D-DC16-BA08-48F47351E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368748" y="225425"/>
            <a:ext cx="3823252" cy="6858000"/>
          </a:xfrm>
          <a:noFill/>
        </p:spPr>
      </p:sp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310BCFA3-C272-94B9-B6C7-08D741A084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0"/>
          <a:stretch/>
        </p:blipFill>
        <p:spPr>
          <a:xfrm>
            <a:off x="11112" y="0"/>
            <a:ext cx="11503748" cy="68580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515B166-418B-53C7-6429-533AF2F22C4B}"/>
              </a:ext>
            </a:extLst>
          </p:cNvPr>
          <p:cNvSpPr txBox="1">
            <a:spLocks/>
          </p:cNvSpPr>
          <p:nvPr/>
        </p:nvSpPr>
        <p:spPr>
          <a:xfrm>
            <a:off x="1390650" y="1431137"/>
            <a:ext cx="4716463" cy="199786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presentation title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8A2AD7-75B3-3B57-57AE-67200C9DF5F0}"/>
              </a:ext>
            </a:extLst>
          </p:cNvPr>
          <p:cNvSpPr txBox="1">
            <a:spLocks/>
          </p:cNvSpPr>
          <p:nvPr/>
        </p:nvSpPr>
        <p:spPr>
          <a:xfrm>
            <a:off x="874713" y="6255548"/>
            <a:ext cx="5221287" cy="602451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Natural Hazards Research Australia 2023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91864D-DC80-7412-466A-4F51267DD156}"/>
              </a:ext>
            </a:extLst>
          </p:cNvPr>
          <p:cNvSpPr txBox="1"/>
          <p:nvPr/>
        </p:nvSpPr>
        <p:spPr>
          <a:xfrm>
            <a:off x="1390650" y="5042142"/>
            <a:ext cx="4716463" cy="769441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Presenter Name</a:t>
            </a:r>
          </a:p>
          <a:p>
            <a:r>
              <a:rPr lang="en-US" sz="1600">
                <a:latin typeface="+mj-lt"/>
              </a:rPr>
              <a:t>Job Title</a:t>
            </a:r>
          </a:p>
          <a:p>
            <a:r>
              <a:rPr lang="en-US" sz="1600">
                <a:latin typeface="+mj-lt"/>
              </a:rPr>
              <a:t>Natural Hazards Research Australia</a:t>
            </a:r>
          </a:p>
        </p:txBody>
      </p:sp>
      <p:pic>
        <p:nvPicPr>
          <p:cNvPr id="16" name="Picture 1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4B6C578-0A9D-3E59-0B9D-B049628F3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016250" cy="1409700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A85C2D30-7A0F-18A8-5ED7-319058783352}"/>
              </a:ext>
            </a:extLst>
          </p:cNvPr>
          <p:cNvSpPr txBox="1">
            <a:spLocks/>
          </p:cNvSpPr>
          <p:nvPr/>
        </p:nvSpPr>
        <p:spPr>
          <a:xfrm>
            <a:off x="1390650" y="3429000"/>
            <a:ext cx="4716463" cy="1431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subtitle</a:t>
            </a:r>
          </a:p>
        </p:txBody>
      </p:sp>
    </p:spTree>
    <p:extLst>
      <p:ext uri="{BB962C8B-B14F-4D97-AF65-F5344CB8AC3E}">
        <p14:creationId xmlns:p14="http://schemas.microsoft.com/office/powerpoint/2010/main" val="1349877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E1340853-85BD-22BF-3CA0-86F32EB80E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2192000" cy="6858001"/>
          </a:xfrm>
          <a:noFill/>
        </p:spPr>
      </p:sp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8080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E53369E6-7B53-C12C-6235-B776F842E1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42532"/>
          <a:stretch/>
        </p:blipFill>
        <p:spPr>
          <a:xfrm rot="10800000">
            <a:off x="-1" y="0"/>
            <a:ext cx="8765558" cy="68580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515B166-418B-53C7-6429-533AF2F22C4B}"/>
              </a:ext>
            </a:extLst>
          </p:cNvPr>
          <p:cNvSpPr txBox="1">
            <a:spLocks/>
          </p:cNvSpPr>
          <p:nvPr/>
        </p:nvSpPr>
        <p:spPr>
          <a:xfrm>
            <a:off x="1390650" y="1431137"/>
            <a:ext cx="4716463" cy="1997864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presentation title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A8A2AD7-75B3-3B57-57AE-67200C9DF5F0}"/>
              </a:ext>
            </a:extLst>
          </p:cNvPr>
          <p:cNvSpPr txBox="1">
            <a:spLocks/>
          </p:cNvSpPr>
          <p:nvPr/>
        </p:nvSpPr>
        <p:spPr>
          <a:xfrm>
            <a:off x="874713" y="6255548"/>
            <a:ext cx="5221287" cy="602451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Natural Hazards Research Australia 2023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91864D-DC80-7412-466A-4F51267DD156}"/>
              </a:ext>
            </a:extLst>
          </p:cNvPr>
          <p:cNvSpPr txBox="1"/>
          <p:nvPr/>
        </p:nvSpPr>
        <p:spPr>
          <a:xfrm>
            <a:off x="1390650" y="5042142"/>
            <a:ext cx="4716463" cy="769441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Presenter Name</a:t>
            </a:r>
          </a:p>
          <a:p>
            <a:r>
              <a:rPr lang="en-US" sz="1600">
                <a:latin typeface="+mj-lt"/>
              </a:rPr>
              <a:t>Job Title</a:t>
            </a:r>
          </a:p>
          <a:p>
            <a:r>
              <a:rPr lang="en-US" sz="1600">
                <a:latin typeface="+mj-lt"/>
              </a:rPr>
              <a:t>Natural Hazards Research Australia</a:t>
            </a:r>
          </a:p>
        </p:txBody>
      </p:sp>
      <p:pic>
        <p:nvPicPr>
          <p:cNvPr id="16" name="Picture 1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4B6C578-0A9D-3E59-0B9D-B049628F3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016250" cy="1409700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A85C2D30-7A0F-18A8-5ED7-319058783352}"/>
              </a:ext>
            </a:extLst>
          </p:cNvPr>
          <p:cNvSpPr txBox="1">
            <a:spLocks/>
          </p:cNvSpPr>
          <p:nvPr/>
        </p:nvSpPr>
        <p:spPr>
          <a:xfrm>
            <a:off x="1390650" y="3429000"/>
            <a:ext cx="4716463" cy="86170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subtitle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14367429-7B0B-ACE7-CC3D-198FB0896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80101" y="0"/>
            <a:ext cx="6311900" cy="6858000"/>
          </a:xfrm>
          <a:noFill/>
        </p:spPr>
      </p:sp>
    </p:spTree>
    <p:extLst>
      <p:ext uri="{BB962C8B-B14F-4D97-AF65-F5344CB8AC3E}">
        <p14:creationId xmlns:p14="http://schemas.microsoft.com/office/powerpoint/2010/main" val="341438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8ADECC7B-38DB-9A31-4F84-01928245F7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" r="37255"/>
          <a:stretch/>
        </p:blipFill>
        <p:spPr>
          <a:xfrm>
            <a:off x="11113" y="0"/>
            <a:ext cx="12180887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713607-4304-0A54-7E19-45F468461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0974" y="6373061"/>
            <a:ext cx="482600" cy="381000"/>
          </a:xfrm>
          <a:prstGeom prst="rect">
            <a:avLst/>
          </a:prstGeom>
        </p:spPr>
      </p:pic>
      <p:pic>
        <p:nvPicPr>
          <p:cNvPr id="14" name="Picture 1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5A584F8-7784-A3D5-6C69-9F1731442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3016250" cy="1409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4C66F5-CD0C-91BE-83C0-3066E17D8224}"/>
              </a:ext>
            </a:extLst>
          </p:cNvPr>
          <p:cNvSpPr txBox="1"/>
          <p:nvPr/>
        </p:nvSpPr>
        <p:spPr>
          <a:xfrm>
            <a:off x="1390650" y="5042142"/>
            <a:ext cx="4716463" cy="769441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Presenter Name</a:t>
            </a:r>
          </a:p>
          <a:p>
            <a:r>
              <a:rPr lang="en-US" sz="1600">
                <a:latin typeface="+mj-lt"/>
              </a:rPr>
              <a:t>Job Title</a:t>
            </a:r>
          </a:p>
          <a:p>
            <a:r>
              <a:rPr lang="en-US" sz="1600">
                <a:latin typeface="+mj-lt"/>
              </a:rPr>
              <a:t>Natural Hazards Research Australia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216AC17-E8C9-5EBD-846D-0D926C264877}"/>
              </a:ext>
            </a:extLst>
          </p:cNvPr>
          <p:cNvSpPr txBox="1">
            <a:spLocks/>
          </p:cNvSpPr>
          <p:nvPr/>
        </p:nvSpPr>
        <p:spPr>
          <a:xfrm>
            <a:off x="1390650" y="3450438"/>
            <a:ext cx="4716463" cy="84026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</a:pPr>
            <a:endParaRPr lang="en-US" sz="24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61325BD3-C04B-5B23-D36C-191AC7E75D64}"/>
              </a:ext>
            </a:extLst>
          </p:cNvPr>
          <p:cNvSpPr txBox="1">
            <a:spLocks/>
          </p:cNvSpPr>
          <p:nvPr/>
        </p:nvSpPr>
        <p:spPr>
          <a:xfrm>
            <a:off x="1390650" y="1732546"/>
            <a:ext cx="4716463" cy="26653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presentation title</a:t>
            </a:r>
          </a:p>
          <a:p>
            <a:pPr algn="l">
              <a:lnSpc>
                <a:spcPts val="2800"/>
              </a:lnSpc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subtitle</a:t>
            </a:r>
          </a:p>
          <a:p>
            <a:pPr algn="l">
              <a:lnSpc>
                <a:spcPts val="4400"/>
              </a:lnSpc>
            </a:pPr>
            <a:endParaRPr lang="en-US" sz="4800">
              <a:solidFill>
                <a:srgbClr val="0072CE"/>
              </a:solidFill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B447DC2-BA0B-A5D1-30AF-F171A2C9E647}"/>
              </a:ext>
            </a:extLst>
          </p:cNvPr>
          <p:cNvSpPr txBox="1">
            <a:spLocks/>
          </p:cNvSpPr>
          <p:nvPr/>
        </p:nvSpPr>
        <p:spPr>
          <a:xfrm>
            <a:off x="874713" y="6255548"/>
            <a:ext cx="5221287" cy="602451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Natural Hazards Research Australia 2023</a:t>
            </a:r>
          </a:p>
        </p:txBody>
      </p:sp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E99FB35A-A549-FC13-E254-5558942DA4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12125" y="1409699"/>
            <a:ext cx="4079875" cy="4827589"/>
          </a:xfrm>
          <a:noFill/>
        </p:spPr>
      </p:sp>
    </p:spTree>
    <p:extLst>
      <p:ext uri="{BB962C8B-B14F-4D97-AF65-F5344CB8AC3E}">
        <p14:creationId xmlns:p14="http://schemas.microsoft.com/office/powerpoint/2010/main" val="3664720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&#10;&#10;Description automatically generated">
            <a:extLst>
              <a:ext uri="{FF2B5EF4-FFF2-40B4-BE49-F238E27FC236}">
                <a16:creationId xmlns:a16="http://schemas.microsoft.com/office/drawing/2014/main" id="{84C1C149-EC0C-ECEF-3512-B508F0E2EE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975" r="9280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pic>
        <p:nvPicPr>
          <p:cNvPr id="17" name="Picture 1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723B5768-D29E-FC91-0F28-D893C03767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016250" cy="1409700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119A5DE7-10D8-A66D-6D07-FD8BC8B5A759}"/>
              </a:ext>
            </a:extLst>
          </p:cNvPr>
          <p:cNvSpPr txBox="1">
            <a:spLocks/>
          </p:cNvSpPr>
          <p:nvPr/>
        </p:nvSpPr>
        <p:spPr>
          <a:xfrm>
            <a:off x="6311900" y="1732546"/>
            <a:ext cx="4716463" cy="26653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presentation title</a:t>
            </a:r>
          </a:p>
          <a:p>
            <a:pPr algn="l">
              <a:lnSpc>
                <a:spcPts val="2800"/>
              </a:lnSpc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subtitle</a:t>
            </a:r>
          </a:p>
          <a:p>
            <a:pPr algn="l">
              <a:lnSpc>
                <a:spcPts val="4400"/>
              </a:lnSpc>
            </a:pPr>
            <a:endParaRPr lang="en-US" sz="4800">
              <a:solidFill>
                <a:srgbClr val="0072CE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6FF6F-010A-9C14-51BD-097F2FE8F0A6}"/>
              </a:ext>
            </a:extLst>
          </p:cNvPr>
          <p:cNvSpPr txBox="1">
            <a:spLocks/>
          </p:cNvSpPr>
          <p:nvPr/>
        </p:nvSpPr>
        <p:spPr>
          <a:xfrm>
            <a:off x="874713" y="6255548"/>
            <a:ext cx="5221287" cy="602451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Natural Hazards Research Australia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F418F-763A-38B6-FCC0-F6E152B1BFE8}"/>
              </a:ext>
            </a:extLst>
          </p:cNvPr>
          <p:cNvSpPr txBox="1"/>
          <p:nvPr/>
        </p:nvSpPr>
        <p:spPr>
          <a:xfrm>
            <a:off x="6311900" y="5042142"/>
            <a:ext cx="4716463" cy="769441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Presenter Name</a:t>
            </a:r>
          </a:p>
          <a:p>
            <a:r>
              <a:rPr lang="en-US" sz="1600">
                <a:latin typeface="+mj-lt"/>
              </a:rPr>
              <a:t>Job Title</a:t>
            </a:r>
          </a:p>
          <a:p>
            <a:r>
              <a:rPr lang="en-US" sz="1600">
                <a:latin typeface="+mj-lt"/>
              </a:rPr>
              <a:t>Natural Hazards Research Australia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C417DAE9-41B5-7DFC-383E-DB0B0147C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412875"/>
            <a:ext cx="5880100" cy="4824413"/>
          </a:xfrm>
          <a:noFill/>
        </p:spPr>
      </p:sp>
    </p:spTree>
    <p:extLst>
      <p:ext uri="{BB962C8B-B14F-4D97-AF65-F5344CB8AC3E}">
        <p14:creationId xmlns:p14="http://schemas.microsoft.com/office/powerpoint/2010/main" val="389591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Shape&#10;&#10;Description automatically generated">
            <a:extLst>
              <a:ext uri="{FF2B5EF4-FFF2-40B4-BE49-F238E27FC236}">
                <a16:creationId xmlns:a16="http://schemas.microsoft.com/office/drawing/2014/main" id="{5E4A5767-5AC9-A970-75DC-377BA13503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255"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Picture Placeholder 3">
            <a:extLst>
              <a:ext uri="{FF2B5EF4-FFF2-40B4-BE49-F238E27FC236}">
                <a16:creationId xmlns:a16="http://schemas.microsoft.com/office/drawing/2014/main" id="{4CDBCB2F-0547-A91C-B6F7-4CF989FF7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1412875"/>
            <a:ext cx="11317288" cy="4824413"/>
          </a:xfrm>
          <a:noFill/>
        </p:spPr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097FFE92-43A6-CF3D-EAF3-31453610F166}"/>
              </a:ext>
            </a:extLst>
          </p:cNvPr>
          <p:cNvSpPr txBox="1">
            <a:spLocks/>
          </p:cNvSpPr>
          <p:nvPr/>
        </p:nvSpPr>
        <p:spPr>
          <a:xfrm>
            <a:off x="1390650" y="1732546"/>
            <a:ext cx="4716463" cy="266536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Presentation title</a:t>
            </a:r>
          </a:p>
          <a:p>
            <a:pPr algn="l">
              <a:lnSpc>
                <a:spcPts val="2800"/>
              </a:lnSpc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subtitle</a:t>
            </a:r>
          </a:p>
          <a:p>
            <a:pPr algn="l">
              <a:lnSpc>
                <a:spcPts val="4400"/>
              </a:lnSpc>
            </a:pPr>
            <a:endParaRPr lang="en-US" sz="4800">
              <a:solidFill>
                <a:srgbClr val="0072CE"/>
              </a:solidFill>
            </a:endParaRP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EC0D3B19-1D48-BF97-1932-D0A2E3D7F994}"/>
              </a:ext>
            </a:extLst>
          </p:cNvPr>
          <p:cNvSpPr txBox="1">
            <a:spLocks/>
          </p:cNvSpPr>
          <p:nvPr/>
        </p:nvSpPr>
        <p:spPr>
          <a:xfrm>
            <a:off x="874713" y="6255548"/>
            <a:ext cx="5221287" cy="602451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b="1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© Natural Hazards Research Australia 2023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34A645-9B49-5A39-162F-3CED5549A5FF}"/>
              </a:ext>
            </a:extLst>
          </p:cNvPr>
          <p:cNvSpPr txBox="1"/>
          <p:nvPr/>
        </p:nvSpPr>
        <p:spPr>
          <a:xfrm>
            <a:off x="1390650" y="5042142"/>
            <a:ext cx="4716463" cy="769441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1800" b="1">
                <a:latin typeface="Calibri" panose="020F0502020204030204" pitchFamily="34" charset="0"/>
                <a:cs typeface="Calibri" panose="020F0502020204030204" pitchFamily="34" charset="0"/>
              </a:rPr>
              <a:t>Presenter Name</a:t>
            </a:r>
          </a:p>
          <a:p>
            <a:r>
              <a:rPr lang="en-US" sz="1600">
                <a:latin typeface="+mj-lt"/>
              </a:rPr>
              <a:t>Job Title</a:t>
            </a:r>
          </a:p>
          <a:p>
            <a:r>
              <a:rPr lang="en-US" sz="1600">
                <a:latin typeface="+mj-lt"/>
              </a:rPr>
              <a:t>Natural Hazards Research Australia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9713607-4304-0A54-7E19-45F4684610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0974" y="6373061"/>
            <a:ext cx="482600" cy="381000"/>
          </a:xfrm>
          <a:prstGeom prst="rect">
            <a:avLst/>
          </a:prstGeom>
        </p:spPr>
      </p:pic>
      <p:pic>
        <p:nvPicPr>
          <p:cNvPr id="14" name="Picture 13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5A584F8-7784-A3D5-6C69-9F17314429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3016250" cy="1409700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D216AC17-E8C9-5EBD-846D-0D926C264877}"/>
              </a:ext>
            </a:extLst>
          </p:cNvPr>
          <p:cNvSpPr txBox="1">
            <a:spLocks/>
          </p:cNvSpPr>
          <p:nvPr/>
        </p:nvSpPr>
        <p:spPr>
          <a:xfrm>
            <a:off x="1390650" y="3450438"/>
            <a:ext cx="4716463" cy="84026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800"/>
              </a:lnSpc>
            </a:pPr>
            <a:endParaRPr lang="en-US" sz="2400" b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06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310BCFA3-C272-94B9-B6C7-08D741A084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0"/>
          <a:stretch/>
        </p:blipFill>
        <p:spPr>
          <a:xfrm>
            <a:off x="11112" y="0"/>
            <a:ext cx="11503748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E91864D-DC80-7412-466A-4F51267DD156}"/>
              </a:ext>
            </a:extLst>
          </p:cNvPr>
          <p:cNvSpPr txBox="1"/>
          <p:nvPr/>
        </p:nvSpPr>
        <p:spPr>
          <a:xfrm>
            <a:off x="1390650" y="4334256"/>
            <a:ext cx="4716463" cy="1477328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</p:txBody>
      </p:sp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4A9582E5-078C-8C13-D72C-FFA455740DBB}"/>
              </a:ext>
            </a:extLst>
          </p:cNvPr>
          <p:cNvSpPr txBox="1">
            <a:spLocks/>
          </p:cNvSpPr>
          <p:nvPr/>
        </p:nvSpPr>
        <p:spPr>
          <a:xfrm>
            <a:off x="1390650" y="1732547"/>
            <a:ext cx="4716463" cy="169645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section title</a:t>
            </a:r>
          </a:p>
          <a:p>
            <a:pPr algn="l">
              <a:lnSpc>
                <a:spcPts val="2800"/>
              </a:lnSpc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subtitle</a:t>
            </a:r>
          </a:p>
          <a:p>
            <a:pPr algn="l">
              <a:lnSpc>
                <a:spcPts val="4400"/>
              </a:lnSpc>
            </a:pPr>
            <a:endParaRPr lang="en-US" sz="4800">
              <a:solidFill>
                <a:srgbClr val="0072CE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06C6B15-716F-DFF9-91E1-7D125AD503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680324" y="-1"/>
            <a:ext cx="4511675" cy="6858001"/>
          </a:xfrm>
          <a:noFill/>
        </p:spPr>
      </p:sp>
    </p:spTree>
    <p:extLst>
      <p:ext uri="{BB962C8B-B14F-4D97-AF65-F5344CB8AC3E}">
        <p14:creationId xmlns:p14="http://schemas.microsoft.com/office/powerpoint/2010/main" val="2686870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E53369E6-7B53-C12C-6235-B776F842E1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42532"/>
          <a:stretch/>
        </p:blipFill>
        <p:spPr>
          <a:xfrm rot="10800000">
            <a:off x="-1" y="0"/>
            <a:ext cx="8765558" cy="6858000"/>
          </a:xfrm>
          <a:prstGeom prst="rect">
            <a:avLst/>
          </a:prstGeom>
        </p:spPr>
      </p:pic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7E4AF58-4F02-A5CA-E9D8-3B3802EAEFD2}"/>
              </a:ext>
            </a:extLst>
          </p:cNvPr>
          <p:cNvSpPr txBox="1"/>
          <p:nvPr/>
        </p:nvSpPr>
        <p:spPr>
          <a:xfrm>
            <a:off x="1390650" y="4334256"/>
            <a:ext cx="4716463" cy="1477328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46001C1-34D3-9CD8-69F6-BA1C868D1F47}"/>
              </a:ext>
            </a:extLst>
          </p:cNvPr>
          <p:cNvSpPr txBox="1">
            <a:spLocks/>
          </p:cNvSpPr>
          <p:nvPr/>
        </p:nvSpPr>
        <p:spPr>
          <a:xfrm>
            <a:off x="1390650" y="1732547"/>
            <a:ext cx="4716463" cy="169645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section title</a:t>
            </a:r>
          </a:p>
          <a:p>
            <a:pPr algn="l">
              <a:lnSpc>
                <a:spcPts val="2800"/>
              </a:lnSpc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subtitle</a:t>
            </a:r>
          </a:p>
          <a:p>
            <a:pPr algn="l">
              <a:lnSpc>
                <a:spcPts val="4400"/>
              </a:lnSpc>
            </a:pPr>
            <a:endParaRPr lang="en-US" sz="4800">
              <a:solidFill>
                <a:srgbClr val="0072CE"/>
              </a:solidFill>
            </a:endParaRP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DB99E339-E436-8E95-ED63-6D9AE981D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80100" y="-1"/>
            <a:ext cx="6311899" cy="6858001"/>
          </a:xfrm>
          <a:noFill/>
        </p:spPr>
      </p:sp>
    </p:spTree>
    <p:extLst>
      <p:ext uri="{BB962C8B-B14F-4D97-AF65-F5344CB8AC3E}">
        <p14:creationId xmlns:p14="http://schemas.microsoft.com/office/powerpoint/2010/main" val="858042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Description automatically generated with medium confidence">
            <a:extLst>
              <a:ext uri="{FF2B5EF4-FFF2-40B4-BE49-F238E27FC236}">
                <a16:creationId xmlns:a16="http://schemas.microsoft.com/office/drawing/2014/main" id="{310BCFA3-C272-94B9-B6C7-08D741A0841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0"/>
          <a:stretch/>
        </p:blipFill>
        <p:spPr>
          <a:xfrm rot="10800000">
            <a:off x="688252" y="0"/>
            <a:ext cx="11503748" cy="68580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E91864D-DC80-7412-466A-4F51267DD156}"/>
              </a:ext>
            </a:extLst>
          </p:cNvPr>
          <p:cNvSpPr txBox="1"/>
          <p:nvPr/>
        </p:nvSpPr>
        <p:spPr>
          <a:xfrm>
            <a:off x="6311900" y="4334256"/>
            <a:ext cx="4716463" cy="1477328"/>
          </a:xfrm>
          <a:prstGeom prst="rect">
            <a:avLst/>
          </a:prstGeom>
          <a:noFill/>
        </p:spPr>
        <p:txBody>
          <a:bodyPr wrap="square" lIns="0" tIns="0" rIns="0" bIns="0" anchor="b" anchorCtr="0">
            <a:spAutoFit/>
          </a:bodyPr>
          <a:lstStyle/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  <a:p>
            <a:r>
              <a:rPr lang="en-US" sz="2400">
                <a:latin typeface="+mj-lt"/>
              </a:rPr>
              <a:t>Page heading</a:t>
            </a:r>
          </a:p>
        </p:txBody>
      </p:sp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B9E2C196-9C6F-83DC-69BF-8B827BB167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14860" y="6237287"/>
            <a:ext cx="677140" cy="620712"/>
          </a:xfrm>
          <a:prstGeom prst="rect">
            <a:avLst/>
          </a:prstGeom>
          <a:noFill/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4A9582E5-078C-8C13-D72C-FFA455740DBB}"/>
              </a:ext>
            </a:extLst>
          </p:cNvPr>
          <p:cNvSpPr txBox="1">
            <a:spLocks/>
          </p:cNvSpPr>
          <p:nvPr/>
        </p:nvSpPr>
        <p:spPr>
          <a:xfrm>
            <a:off x="6311900" y="1732547"/>
            <a:ext cx="4716463" cy="169645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 algn="ctr" defTabSz="914400" rtl="0" eaLnBrk="1" fontAlgn="t" latinLnBrk="0" hangingPunct="1">
              <a:lnSpc>
                <a:spcPts val="5000"/>
              </a:lnSpc>
              <a:spcBef>
                <a:spcPts val="1200"/>
              </a:spcBef>
              <a:buFont typeface="Wingdings" pitchFamily="2" charset="2"/>
              <a:buNone/>
              <a:defRPr sz="4500" kern="1200" baseline="0">
                <a:solidFill>
                  <a:srgbClr val="00B0F0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Wingdings" pitchFamily="2" charset="2"/>
              <a:buNone/>
              <a:defRPr sz="20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8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System Font Regular"/>
              <a:buNone/>
              <a:defRPr sz="1600" kern="1200" baseline="0">
                <a:solidFill>
                  <a:srgbClr val="707070"/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400"/>
              </a:lnSpc>
            </a:pPr>
            <a:r>
              <a:rPr lang="en-US" sz="4800">
                <a:solidFill>
                  <a:srgbClr val="0072CE"/>
                </a:solidFill>
              </a:rPr>
              <a:t>Add section title</a:t>
            </a:r>
          </a:p>
          <a:p>
            <a:pPr algn="l">
              <a:lnSpc>
                <a:spcPts val="2800"/>
              </a:lnSpc>
              <a:spcBef>
                <a:spcPts val="600"/>
              </a:spcBef>
            </a:pPr>
            <a:r>
              <a:rPr lang="en-US" sz="24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Optional subtitle</a:t>
            </a:r>
          </a:p>
          <a:p>
            <a:pPr algn="l">
              <a:lnSpc>
                <a:spcPts val="4400"/>
              </a:lnSpc>
            </a:pPr>
            <a:endParaRPr lang="en-US" sz="4800">
              <a:solidFill>
                <a:srgbClr val="0072CE"/>
              </a:solidFill>
            </a:endParaRP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739AB23A-9255-C8F0-6BFE-C56BF53A8E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4511675" cy="6858001"/>
          </a:xfrm>
          <a:noFill/>
        </p:spPr>
      </p:sp>
    </p:spTree>
    <p:extLst>
      <p:ext uri="{BB962C8B-B14F-4D97-AF65-F5344CB8AC3E}">
        <p14:creationId xmlns:p14="http://schemas.microsoft.com/office/powerpoint/2010/main" val="2010311309"/>
      </p:ext>
    </p:extLst>
  </p:cSld>
  <p:clrMapOvr>
    <a:masterClrMapping/>
  </p:clrMapOvr>
</p:sld>
</file>

<file path=ppt/theme/theme1.xml><?xml version="1.0" encoding="utf-8"?>
<a:theme xmlns:a="http://schemas.openxmlformats.org/drawingml/2006/main" name="Natural Hazards Research Theme">
  <a:themeElements>
    <a:clrScheme name="NHRA Colours">
      <a:dk1>
        <a:srgbClr val="000000"/>
      </a:dk1>
      <a:lt1>
        <a:srgbClr val="FFFFFF"/>
      </a:lt1>
      <a:dk2>
        <a:srgbClr val="5F696B"/>
      </a:dk2>
      <a:lt2>
        <a:srgbClr val="E6EBED"/>
      </a:lt2>
      <a:accent1>
        <a:srgbClr val="0071CE"/>
      </a:accent1>
      <a:accent2>
        <a:srgbClr val="D22630"/>
      </a:accent2>
      <a:accent3>
        <a:srgbClr val="FFCD00"/>
      </a:accent3>
      <a:accent4>
        <a:srgbClr val="8C4799"/>
      </a:accent4>
      <a:accent5>
        <a:srgbClr val="FF8200"/>
      </a:accent5>
      <a:accent6>
        <a:srgbClr val="009638"/>
      </a:accent6>
      <a:hlink>
        <a:srgbClr val="FF8200"/>
      </a:hlink>
      <a:folHlink>
        <a:srgbClr val="00A3A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4293294-9d9a-4517-91d2-b0d8ed0096b8" xsi:nil="true"/>
    <lcf76f155ced4ddcb4097134ff3c332f xmlns="0720369f-3d04-47fa-8030-81a5d566cba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1B484D96A3A346B262AE6DAFBDEEB9" ma:contentTypeVersion="16" ma:contentTypeDescription="Create a new document." ma:contentTypeScope="" ma:versionID="5080efd2d881f9b7e3bab3b380605a82">
  <xsd:schema xmlns:xsd="http://www.w3.org/2001/XMLSchema" xmlns:xs="http://www.w3.org/2001/XMLSchema" xmlns:p="http://schemas.microsoft.com/office/2006/metadata/properties" xmlns:ns2="0720369f-3d04-47fa-8030-81a5d566cba2" xmlns:ns3="24293294-9d9a-4517-91d2-b0d8ed0096b8" targetNamespace="http://schemas.microsoft.com/office/2006/metadata/properties" ma:root="true" ma:fieldsID="42e9276fa6b2e0bae56e3a40ed488c6e" ns2:_="" ns3:_="">
    <xsd:import namespace="0720369f-3d04-47fa-8030-81a5d566cba2"/>
    <xsd:import namespace="24293294-9d9a-4517-91d2-b0d8ed0096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20369f-3d04-47fa-8030-81a5d566cb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68688ff-2d56-4402-9de8-2ba684990f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293294-9d9a-4517-91d2-b0d8ed0096b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600f727-e03f-4814-87f2-c0c34473a4bd}" ma:internalName="TaxCatchAll" ma:showField="CatchAllData" ma:web="24293294-9d9a-4517-91d2-b0d8ed0096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F424BB-9F50-49F8-A3E1-46BE6C1C8A3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D22406-E523-4011-ABF6-4841B1DD4C89}">
  <ds:schemaRefs>
    <ds:schemaRef ds:uri="http://purl.org/dc/elements/1.1/"/>
    <ds:schemaRef ds:uri="24293294-9d9a-4517-91d2-b0d8ed0096b8"/>
    <ds:schemaRef ds:uri="0720369f-3d04-47fa-8030-81a5d566cba2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C72ACDA-D608-4BF1-9D39-FEE5DE18821F}">
  <ds:schemaRefs>
    <ds:schemaRef ds:uri="0720369f-3d04-47fa-8030-81a5d566cba2"/>
    <ds:schemaRef ds:uri="24293294-9d9a-4517-91d2-b0d8ed0096b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2708</Words>
  <Application>Microsoft Office PowerPoint</Application>
  <PresentationFormat>Widescreen</PresentationFormat>
  <Paragraphs>284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System Font Regular</vt:lpstr>
      <vt:lpstr>Titillium Web SemiBold</vt:lpstr>
      <vt:lpstr>Wingdings</vt:lpstr>
      <vt:lpstr>Natural Hazards Research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Friedo Ligthart</dc:creator>
  <cp:lastModifiedBy>Nathan Maddock</cp:lastModifiedBy>
  <cp:revision>1</cp:revision>
  <dcterms:created xsi:type="dcterms:W3CDTF">2021-08-30T01:22:09Z</dcterms:created>
  <dcterms:modified xsi:type="dcterms:W3CDTF">2023-02-27T06:35:04Z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0x010100371B484D96A3A346B262AE6DAFBDEEB9</vt:lpwstr>
  </property>
  <property fmtid="{D5CDD505-2E9C-101B-9397-08002B2CF9AE}" pid="3" name="MediaServiceImageTags">
    <vt:lpwstr/>
  </property>
</Properties>
</file>