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  <p:sldMasterId id="2147483650" r:id="rId6"/>
  </p:sldMasterIdLst>
  <p:sldIdLst>
    <p:sldId id="259" r:id="rId7"/>
    <p:sldId id="263" r:id="rId8"/>
    <p:sldId id="264" r:id="rId9"/>
    <p:sldId id="269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Thomson" userId="edb767c0-2b4b-4dde-9cc1-e6e701958894" providerId="ADAL" clId="{2D7F639B-2375-4038-95A0-FD7D0CDCD0A2}"/>
    <pc:docChg chg="undo custSel addSld delSld modSld sldOrd">
      <pc:chgData name="Michael Thomson" userId="edb767c0-2b4b-4dde-9cc1-e6e701958894" providerId="ADAL" clId="{2D7F639B-2375-4038-95A0-FD7D0CDCD0A2}" dt="2024-06-03T04:45:27.618" v="584" actId="1076"/>
      <pc:docMkLst>
        <pc:docMk/>
      </pc:docMkLst>
      <pc:sldChg chg="del">
        <pc:chgData name="Michael Thomson" userId="edb767c0-2b4b-4dde-9cc1-e6e701958894" providerId="ADAL" clId="{2D7F639B-2375-4038-95A0-FD7D0CDCD0A2}" dt="2024-05-29T03:45:46.078" v="147" actId="2696"/>
        <pc:sldMkLst>
          <pc:docMk/>
          <pc:sldMk cId="1425417932" sldId="256"/>
        </pc:sldMkLst>
      </pc:sldChg>
      <pc:sldChg chg="del">
        <pc:chgData name="Michael Thomson" userId="edb767c0-2b4b-4dde-9cc1-e6e701958894" providerId="ADAL" clId="{2D7F639B-2375-4038-95A0-FD7D0CDCD0A2}" dt="2024-05-31T05:21:09.206" v="476" actId="2696"/>
        <pc:sldMkLst>
          <pc:docMk/>
          <pc:sldMk cId="222502995" sldId="257"/>
        </pc:sldMkLst>
      </pc:sldChg>
      <pc:sldChg chg="modSp mod ord">
        <pc:chgData name="Michael Thomson" userId="edb767c0-2b4b-4dde-9cc1-e6e701958894" providerId="ADAL" clId="{2D7F639B-2375-4038-95A0-FD7D0CDCD0A2}" dt="2024-05-30T00:13:00.464" v="208" actId="20577"/>
        <pc:sldMkLst>
          <pc:docMk/>
          <pc:sldMk cId="3919441237" sldId="259"/>
        </pc:sldMkLst>
        <pc:spChg chg="mod">
          <ac:chgData name="Michael Thomson" userId="edb767c0-2b4b-4dde-9cc1-e6e701958894" providerId="ADAL" clId="{2D7F639B-2375-4038-95A0-FD7D0CDCD0A2}" dt="2024-05-30T00:13:00.464" v="208" actId="20577"/>
          <ac:spMkLst>
            <pc:docMk/>
            <pc:sldMk cId="3919441237" sldId="259"/>
            <ac:spMk id="2" creationId="{1CA436EE-2EC3-4DB7-9AF5-3523E13796CA}"/>
          </ac:spMkLst>
        </pc:spChg>
      </pc:sldChg>
      <pc:sldChg chg="addSp delSp modSp del mod ord">
        <pc:chgData name="Michael Thomson" userId="edb767c0-2b4b-4dde-9cc1-e6e701958894" providerId="ADAL" clId="{2D7F639B-2375-4038-95A0-FD7D0CDCD0A2}" dt="2024-05-31T05:21:11.611" v="477" actId="2696"/>
        <pc:sldMkLst>
          <pc:docMk/>
          <pc:sldMk cId="676473352" sldId="262"/>
        </pc:sldMkLst>
        <pc:graphicFrameChg chg="add del modGraphic">
          <ac:chgData name="Michael Thomson" userId="edb767c0-2b4b-4dde-9cc1-e6e701958894" providerId="ADAL" clId="{2D7F639B-2375-4038-95A0-FD7D0CDCD0A2}" dt="2024-05-31T02:53:55.955" v="261" actId="21"/>
          <ac:graphicFrameMkLst>
            <pc:docMk/>
            <pc:sldMk cId="676473352" sldId="262"/>
            <ac:graphicFrameMk id="4" creationId="{FD33EC5E-C567-9BC5-6641-8D31B5EAA9E3}"/>
          </ac:graphicFrameMkLst>
        </pc:graphicFrameChg>
        <pc:picChg chg="add del mod">
          <ac:chgData name="Michael Thomson" userId="edb767c0-2b4b-4dde-9cc1-e6e701958894" providerId="ADAL" clId="{2D7F639B-2375-4038-95A0-FD7D0CDCD0A2}" dt="2024-05-31T02:52:52.897" v="259" actId="21"/>
          <ac:picMkLst>
            <pc:docMk/>
            <pc:sldMk cId="676473352" sldId="262"/>
            <ac:picMk id="2" creationId="{FBE682E4-D396-C471-DF74-49FB8B631B0F}"/>
          </ac:picMkLst>
        </pc:picChg>
      </pc:sldChg>
      <pc:sldChg chg="addSp delSp modSp new mod ord">
        <pc:chgData name="Michael Thomson" userId="edb767c0-2b4b-4dde-9cc1-e6e701958894" providerId="ADAL" clId="{2D7F639B-2375-4038-95A0-FD7D0CDCD0A2}" dt="2024-05-31T02:16:11.798" v="245" actId="14100"/>
        <pc:sldMkLst>
          <pc:docMk/>
          <pc:sldMk cId="1893329497" sldId="263"/>
        </pc:sldMkLst>
        <pc:spChg chg="del mod">
          <ac:chgData name="Michael Thomson" userId="edb767c0-2b4b-4dde-9cc1-e6e701958894" providerId="ADAL" clId="{2D7F639B-2375-4038-95A0-FD7D0CDCD0A2}" dt="2024-05-31T02:13:14.694" v="233" actId="21"/>
          <ac:spMkLst>
            <pc:docMk/>
            <pc:sldMk cId="1893329497" sldId="263"/>
            <ac:spMk id="2" creationId="{8F5CA218-B1B9-BD5C-F277-8307273EED20}"/>
          </ac:spMkLst>
        </pc:spChg>
        <pc:spChg chg="del">
          <ac:chgData name="Michael Thomson" userId="edb767c0-2b4b-4dde-9cc1-e6e701958894" providerId="ADAL" clId="{2D7F639B-2375-4038-95A0-FD7D0CDCD0A2}" dt="2024-05-31T02:12:59.583" v="230" actId="21"/>
          <ac:spMkLst>
            <pc:docMk/>
            <pc:sldMk cId="1893329497" sldId="263"/>
            <ac:spMk id="3" creationId="{CA0EEC25-26FD-570C-2ADA-4A172DBD8AF3}"/>
          </ac:spMkLst>
        </pc:spChg>
        <pc:spChg chg="del mod">
          <ac:chgData name="Michael Thomson" userId="edb767c0-2b4b-4dde-9cc1-e6e701958894" providerId="ADAL" clId="{2D7F639B-2375-4038-95A0-FD7D0CDCD0A2}" dt="2024-05-31T02:13:51.783" v="239" actId="21"/>
          <ac:spMkLst>
            <pc:docMk/>
            <pc:sldMk cId="1893329497" sldId="263"/>
            <ac:spMk id="4" creationId="{9475A311-BD41-094D-7A65-90A1F0B42C8C}"/>
          </ac:spMkLst>
        </pc:spChg>
        <pc:picChg chg="add mod">
          <ac:chgData name="Michael Thomson" userId="edb767c0-2b4b-4dde-9cc1-e6e701958894" providerId="ADAL" clId="{2D7F639B-2375-4038-95A0-FD7D0CDCD0A2}" dt="2024-05-31T02:13:59.356" v="242" actId="1076"/>
          <ac:picMkLst>
            <pc:docMk/>
            <pc:sldMk cId="1893329497" sldId="263"/>
            <ac:picMk id="6" creationId="{75F44AAF-3CC1-DBDC-9418-D828A4EA955B}"/>
          </ac:picMkLst>
        </pc:picChg>
        <pc:picChg chg="add mod">
          <ac:chgData name="Michael Thomson" userId="edb767c0-2b4b-4dde-9cc1-e6e701958894" providerId="ADAL" clId="{2D7F639B-2375-4038-95A0-FD7D0CDCD0A2}" dt="2024-05-31T02:16:11.798" v="245" actId="14100"/>
          <ac:picMkLst>
            <pc:docMk/>
            <pc:sldMk cId="1893329497" sldId="263"/>
            <ac:picMk id="8" creationId="{4C00E7A5-49DF-0197-B496-6D506F479462}"/>
          </ac:picMkLst>
        </pc:picChg>
      </pc:sldChg>
      <pc:sldChg chg="addSp delSp modSp new mod ord">
        <pc:chgData name="Michael Thomson" userId="edb767c0-2b4b-4dde-9cc1-e6e701958894" providerId="ADAL" clId="{2D7F639B-2375-4038-95A0-FD7D0CDCD0A2}" dt="2024-05-31T02:52:39.678" v="258" actId="1076"/>
        <pc:sldMkLst>
          <pc:docMk/>
          <pc:sldMk cId="1544103228" sldId="264"/>
        </pc:sldMkLst>
        <pc:spChg chg="del">
          <ac:chgData name="Michael Thomson" userId="edb767c0-2b4b-4dde-9cc1-e6e701958894" providerId="ADAL" clId="{2D7F639B-2375-4038-95A0-FD7D0CDCD0A2}" dt="2024-05-31T02:51:52.485" v="247" actId="21"/>
          <ac:spMkLst>
            <pc:docMk/>
            <pc:sldMk cId="1544103228" sldId="264"/>
            <ac:spMk id="2" creationId="{98F6F03D-F096-AF3E-316D-F877FFF4EB32}"/>
          </ac:spMkLst>
        </pc:spChg>
        <pc:spChg chg="del">
          <ac:chgData name="Michael Thomson" userId="edb767c0-2b4b-4dde-9cc1-e6e701958894" providerId="ADAL" clId="{2D7F639B-2375-4038-95A0-FD7D0CDCD0A2}" dt="2024-05-31T02:51:55.233" v="248" actId="21"/>
          <ac:spMkLst>
            <pc:docMk/>
            <pc:sldMk cId="1544103228" sldId="264"/>
            <ac:spMk id="3" creationId="{89F7BCD5-9F4E-5D5C-B003-93370993D3D9}"/>
          </ac:spMkLst>
        </pc:spChg>
        <pc:spChg chg="del">
          <ac:chgData name="Michael Thomson" userId="edb767c0-2b4b-4dde-9cc1-e6e701958894" providerId="ADAL" clId="{2D7F639B-2375-4038-95A0-FD7D0CDCD0A2}" dt="2024-05-31T02:52:01.528" v="249" actId="21"/>
          <ac:spMkLst>
            <pc:docMk/>
            <pc:sldMk cId="1544103228" sldId="264"/>
            <ac:spMk id="4" creationId="{A3552717-58E2-147A-23B2-D92390CA7F23}"/>
          </ac:spMkLst>
        </pc:spChg>
        <pc:picChg chg="add mod">
          <ac:chgData name="Michael Thomson" userId="edb767c0-2b4b-4dde-9cc1-e6e701958894" providerId="ADAL" clId="{2D7F639B-2375-4038-95A0-FD7D0CDCD0A2}" dt="2024-05-31T02:52:39.678" v="258" actId="1076"/>
          <ac:picMkLst>
            <pc:docMk/>
            <pc:sldMk cId="1544103228" sldId="264"/>
            <ac:picMk id="6" creationId="{52A25B9F-A61B-0B37-5CD4-8B2990052C84}"/>
          </ac:picMkLst>
        </pc:picChg>
        <pc:picChg chg="add del mod">
          <ac:chgData name="Michael Thomson" userId="edb767c0-2b4b-4dde-9cc1-e6e701958894" providerId="ADAL" clId="{2D7F639B-2375-4038-95A0-FD7D0CDCD0A2}" dt="2024-05-31T02:52:28.803" v="254" actId="21"/>
          <ac:picMkLst>
            <pc:docMk/>
            <pc:sldMk cId="1544103228" sldId="264"/>
            <ac:picMk id="8" creationId="{2980DB4F-CA51-3BA4-4D1A-F271EB88C7F2}"/>
          </ac:picMkLst>
        </pc:picChg>
        <pc:picChg chg="add mod">
          <ac:chgData name="Michael Thomson" userId="edb767c0-2b4b-4dde-9cc1-e6e701958894" providerId="ADAL" clId="{2D7F639B-2375-4038-95A0-FD7D0CDCD0A2}" dt="2024-05-31T02:52:37.670" v="257" actId="14100"/>
          <ac:picMkLst>
            <pc:docMk/>
            <pc:sldMk cId="1544103228" sldId="264"/>
            <ac:picMk id="10" creationId="{3A88695D-7B27-987F-4AA5-0C87D5A6249D}"/>
          </ac:picMkLst>
        </pc:picChg>
      </pc:sldChg>
      <pc:sldChg chg="addSp delSp modSp new del mod">
        <pc:chgData name="Michael Thomson" userId="edb767c0-2b4b-4dde-9cc1-e6e701958894" providerId="ADAL" clId="{2D7F639B-2375-4038-95A0-FD7D0CDCD0A2}" dt="2024-05-31T05:27:09.384" v="509" actId="2696"/>
        <pc:sldMkLst>
          <pc:docMk/>
          <pc:sldMk cId="2178759859" sldId="265"/>
        </pc:sldMkLst>
        <pc:spChg chg="del">
          <ac:chgData name="Michael Thomson" userId="edb767c0-2b4b-4dde-9cc1-e6e701958894" providerId="ADAL" clId="{2D7F639B-2375-4038-95A0-FD7D0CDCD0A2}" dt="2024-05-31T02:52:24.647" v="253"/>
          <ac:spMkLst>
            <pc:docMk/>
            <pc:sldMk cId="2178759859" sldId="265"/>
            <ac:spMk id="3" creationId="{88BCC26A-F22A-AF9F-8278-A7C1F5AC11BC}"/>
          </ac:spMkLst>
        </pc:spChg>
        <pc:picChg chg="add mod">
          <ac:chgData name="Michael Thomson" userId="edb767c0-2b4b-4dde-9cc1-e6e701958894" providerId="ADAL" clId="{2D7F639B-2375-4038-95A0-FD7D0CDCD0A2}" dt="2024-05-30T00:26:37.240" v="216" actId="1076"/>
          <ac:picMkLst>
            <pc:docMk/>
            <pc:sldMk cId="2178759859" sldId="265"/>
            <ac:picMk id="5" creationId="{947DDD3A-676B-6E95-BB73-A7F9E181E16B}"/>
          </ac:picMkLst>
        </pc:picChg>
        <pc:picChg chg="add mod">
          <ac:chgData name="Michael Thomson" userId="edb767c0-2b4b-4dde-9cc1-e6e701958894" providerId="ADAL" clId="{2D7F639B-2375-4038-95A0-FD7D0CDCD0A2}" dt="2024-05-31T03:39:53.882" v="271" actId="1076"/>
          <ac:picMkLst>
            <pc:docMk/>
            <pc:sldMk cId="2178759859" sldId="265"/>
            <ac:picMk id="6" creationId="{E7E6851D-1FF6-36A4-5133-47954F2127B1}"/>
          </ac:picMkLst>
        </pc:picChg>
      </pc:sldChg>
      <pc:sldChg chg="addSp delSp modSp new del mod">
        <pc:chgData name="Michael Thomson" userId="edb767c0-2b4b-4dde-9cc1-e6e701958894" providerId="ADAL" clId="{2D7F639B-2375-4038-95A0-FD7D0CDCD0A2}" dt="2024-05-31T05:21:05.517" v="475" actId="2696"/>
        <pc:sldMkLst>
          <pc:docMk/>
          <pc:sldMk cId="2299248728" sldId="266"/>
        </pc:sldMkLst>
        <pc:spChg chg="del">
          <ac:chgData name="Michael Thomson" userId="edb767c0-2b4b-4dde-9cc1-e6e701958894" providerId="ADAL" clId="{2D7F639B-2375-4038-95A0-FD7D0CDCD0A2}" dt="2024-05-31T02:54:37.939" v="263"/>
          <ac:spMkLst>
            <pc:docMk/>
            <pc:sldMk cId="2299248728" sldId="266"/>
            <ac:spMk id="4" creationId="{A26AE123-F069-B459-481D-0D4BFC6B551B}"/>
          </ac:spMkLst>
        </pc:spChg>
        <pc:picChg chg="add mod">
          <ac:chgData name="Michael Thomson" userId="edb767c0-2b4b-4dde-9cc1-e6e701958894" providerId="ADAL" clId="{2D7F639B-2375-4038-95A0-FD7D0CDCD0A2}" dt="2024-05-31T03:39:17.750" v="270" actId="1076"/>
          <ac:picMkLst>
            <pc:docMk/>
            <pc:sldMk cId="2299248728" sldId="266"/>
            <ac:picMk id="5" creationId="{3078FAD4-33BA-C26F-BBFD-47BE33D9AB71}"/>
          </ac:picMkLst>
        </pc:picChg>
      </pc:sldChg>
      <pc:sldChg chg="addSp delSp modSp new mod ord">
        <pc:chgData name="Michael Thomson" userId="edb767c0-2b4b-4dde-9cc1-e6e701958894" providerId="ADAL" clId="{2D7F639B-2375-4038-95A0-FD7D0CDCD0A2}" dt="2024-06-03T04:45:27.618" v="584" actId="1076"/>
        <pc:sldMkLst>
          <pc:docMk/>
          <pc:sldMk cId="2874555592" sldId="267"/>
        </pc:sldMkLst>
        <pc:spChg chg="mod">
          <ac:chgData name="Michael Thomson" userId="edb767c0-2b4b-4dde-9cc1-e6e701958894" providerId="ADAL" clId="{2D7F639B-2375-4038-95A0-FD7D0CDCD0A2}" dt="2024-06-03T04:40:38.286" v="519" actId="27636"/>
          <ac:spMkLst>
            <pc:docMk/>
            <pc:sldMk cId="2874555592" sldId="267"/>
            <ac:spMk id="2" creationId="{8C3EEEB5-9911-27A8-7EE7-8C5F5C2C4CD5}"/>
          </ac:spMkLst>
        </pc:spChg>
        <pc:spChg chg="del">
          <ac:chgData name="Michael Thomson" userId="edb767c0-2b4b-4dde-9cc1-e6e701958894" providerId="ADAL" clId="{2D7F639B-2375-4038-95A0-FD7D0CDCD0A2}" dt="2024-05-31T03:40:24.369" v="272"/>
          <ac:spMkLst>
            <pc:docMk/>
            <pc:sldMk cId="2874555592" sldId="267"/>
            <ac:spMk id="3" creationId="{05E96A7E-9151-0EE4-73EC-3B8DDE71F658}"/>
          </ac:spMkLst>
        </pc:spChg>
        <pc:spChg chg="del">
          <ac:chgData name="Michael Thomson" userId="edb767c0-2b4b-4dde-9cc1-e6e701958894" providerId="ADAL" clId="{2D7F639B-2375-4038-95A0-FD7D0CDCD0A2}" dt="2024-05-31T02:54:59.852" v="266"/>
          <ac:spMkLst>
            <pc:docMk/>
            <pc:sldMk cId="2874555592" sldId="267"/>
            <ac:spMk id="4" creationId="{A5E4FBCB-BD84-B2D5-4D35-2E7B77A7BD9A}"/>
          </ac:spMkLst>
        </pc:spChg>
        <pc:spChg chg="add mod">
          <ac:chgData name="Michael Thomson" userId="edb767c0-2b4b-4dde-9cc1-e6e701958894" providerId="ADAL" clId="{2D7F639B-2375-4038-95A0-FD7D0CDCD0A2}" dt="2024-06-03T04:45:16.486" v="583" actId="5793"/>
          <ac:spMkLst>
            <pc:docMk/>
            <pc:sldMk cId="2874555592" sldId="267"/>
            <ac:spMk id="6" creationId="{3B830173-D4DE-23CF-C686-7C22E95CB18F}"/>
          </ac:spMkLst>
        </pc:spChg>
        <pc:spChg chg="add del mod">
          <ac:chgData name="Michael Thomson" userId="edb767c0-2b4b-4dde-9cc1-e6e701958894" providerId="ADAL" clId="{2D7F639B-2375-4038-95A0-FD7D0CDCD0A2}" dt="2024-05-31T03:43:35.101" v="275" actId="931"/>
          <ac:spMkLst>
            <pc:docMk/>
            <pc:sldMk cId="2874555592" sldId="267"/>
            <ac:spMk id="7" creationId="{FC513CB5-7397-7716-95AC-D5581DA0144E}"/>
          </ac:spMkLst>
        </pc:spChg>
        <pc:spChg chg="add mod">
          <ac:chgData name="Michael Thomson" userId="edb767c0-2b4b-4dde-9cc1-e6e701958894" providerId="ADAL" clId="{2D7F639B-2375-4038-95A0-FD7D0CDCD0A2}" dt="2024-06-03T04:45:27.618" v="584" actId="1076"/>
          <ac:spMkLst>
            <pc:docMk/>
            <pc:sldMk cId="2874555592" sldId="267"/>
            <ac:spMk id="10" creationId="{D4470166-ABC1-09A3-5EFE-171F184759B9}"/>
          </ac:spMkLst>
        </pc:spChg>
        <pc:picChg chg="add del mod">
          <ac:chgData name="Michael Thomson" userId="edb767c0-2b4b-4dde-9cc1-e6e701958894" providerId="ADAL" clId="{2D7F639B-2375-4038-95A0-FD7D0CDCD0A2}" dt="2024-06-03T04:41:03.647" v="526" actId="21"/>
          <ac:picMkLst>
            <pc:docMk/>
            <pc:sldMk cId="2874555592" sldId="267"/>
            <ac:picMk id="4" creationId="{467A3640-90AD-BEF2-1B3D-CB9F0D36A8DC}"/>
          </ac:picMkLst>
        </pc:picChg>
        <pc:picChg chg="add del mod">
          <ac:chgData name="Michael Thomson" userId="edb767c0-2b4b-4dde-9cc1-e6e701958894" providerId="ADAL" clId="{2D7F639B-2375-4038-95A0-FD7D0CDCD0A2}" dt="2024-05-31T02:55:08.445" v="267" actId="21"/>
          <ac:picMkLst>
            <pc:docMk/>
            <pc:sldMk cId="2874555592" sldId="267"/>
            <ac:picMk id="5" creationId="{4F26A706-8768-F680-E495-4C86450F2693}"/>
          </ac:picMkLst>
        </pc:picChg>
        <pc:picChg chg="add del mod">
          <ac:chgData name="Michael Thomson" userId="edb767c0-2b4b-4dde-9cc1-e6e701958894" providerId="ADAL" clId="{2D7F639B-2375-4038-95A0-FD7D0CDCD0A2}" dt="2024-05-31T03:43:23.456" v="274" actId="21"/>
          <ac:picMkLst>
            <pc:docMk/>
            <pc:sldMk cId="2874555592" sldId="267"/>
            <ac:picMk id="8" creationId="{66436263-7EA2-58C3-B137-21BAA81395BB}"/>
          </ac:picMkLst>
        </pc:picChg>
        <pc:picChg chg="add mod">
          <ac:chgData name="Michael Thomson" userId="edb767c0-2b4b-4dde-9cc1-e6e701958894" providerId="ADAL" clId="{2D7F639B-2375-4038-95A0-FD7D0CDCD0A2}" dt="2024-05-31T03:44:54.738" v="283" actId="1076"/>
          <ac:picMkLst>
            <pc:docMk/>
            <pc:sldMk cId="2874555592" sldId="267"/>
            <ac:picMk id="12" creationId="{C38B2D98-8770-A342-E613-58631F8F28C8}"/>
          </ac:picMkLst>
        </pc:picChg>
      </pc:sldChg>
      <pc:sldChg chg="addSp delSp modSp new del mod">
        <pc:chgData name="Michael Thomson" userId="edb767c0-2b4b-4dde-9cc1-e6e701958894" providerId="ADAL" clId="{2D7F639B-2375-4038-95A0-FD7D0CDCD0A2}" dt="2024-05-31T05:21:16.067" v="478" actId="2696"/>
        <pc:sldMkLst>
          <pc:docMk/>
          <pc:sldMk cId="1260757960" sldId="268"/>
        </pc:sldMkLst>
        <pc:spChg chg="del">
          <ac:chgData name="Michael Thomson" userId="edb767c0-2b4b-4dde-9cc1-e6e701958894" providerId="ADAL" clId="{2D7F639B-2375-4038-95A0-FD7D0CDCD0A2}" dt="2024-05-31T03:45:56.810" v="285" actId="931"/>
          <ac:spMkLst>
            <pc:docMk/>
            <pc:sldMk cId="1260757960" sldId="268"/>
            <ac:spMk id="4" creationId="{B0084DE8-3576-0784-D6B6-C9DB5D09F0F3}"/>
          </ac:spMkLst>
        </pc:spChg>
        <pc:picChg chg="add mod">
          <ac:chgData name="Michael Thomson" userId="edb767c0-2b4b-4dde-9cc1-e6e701958894" providerId="ADAL" clId="{2D7F639B-2375-4038-95A0-FD7D0CDCD0A2}" dt="2024-05-31T03:46:25.211" v="290" actId="962"/>
          <ac:picMkLst>
            <pc:docMk/>
            <pc:sldMk cId="1260757960" sldId="268"/>
            <ac:picMk id="6" creationId="{91CC49D1-7881-9158-8387-8BD0A424CB1B}"/>
          </ac:picMkLst>
        </pc:picChg>
      </pc:sldChg>
      <pc:sldChg chg="modSp new mod ord">
        <pc:chgData name="Michael Thomson" userId="edb767c0-2b4b-4dde-9cc1-e6e701958894" providerId="ADAL" clId="{2D7F639B-2375-4038-95A0-FD7D0CDCD0A2}" dt="2024-05-31T05:26:48.637" v="506" actId="20577"/>
        <pc:sldMkLst>
          <pc:docMk/>
          <pc:sldMk cId="1516943936" sldId="269"/>
        </pc:sldMkLst>
        <pc:spChg chg="mod">
          <ac:chgData name="Michael Thomson" userId="edb767c0-2b4b-4dde-9cc1-e6e701958894" providerId="ADAL" clId="{2D7F639B-2375-4038-95A0-FD7D0CDCD0A2}" dt="2024-05-31T05:26:48.637" v="506" actId="20577"/>
          <ac:spMkLst>
            <pc:docMk/>
            <pc:sldMk cId="1516943936" sldId="269"/>
            <ac:spMk id="2" creationId="{643D38DF-1B15-C53B-1FB1-35BA03E7A29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712574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66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4C55-2240-402C-973F-75ACDA43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103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751CAEC7-41D4-4A71-9D5B-2B6A84CB307B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5663682" y="1635911"/>
            <a:ext cx="5690118" cy="3600323"/>
          </a:xfrm>
        </p:spPr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591383-1EDE-4AA6-9958-045F7553E9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7531" y="1635125"/>
            <a:ext cx="4656138" cy="36011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259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4C55-2240-402C-973F-75ACDA43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103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F3B1DAF5-54AF-4284-BFDA-5ACA94258CD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49119" y="1653788"/>
            <a:ext cx="10514012" cy="355656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1653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Mt Nath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C3610-305A-4214-B44E-575AF2AE5BE0}"/>
              </a:ext>
            </a:extLst>
          </p:cNvPr>
          <p:cNvSpPr/>
          <p:nvPr userDrawn="1"/>
        </p:nvSpPr>
        <p:spPr>
          <a:xfrm>
            <a:off x="0" y="-1"/>
            <a:ext cx="12192000" cy="51372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517649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0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ribie Is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C3610-305A-4214-B44E-575AF2AE5BE0}"/>
              </a:ext>
            </a:extLst>
          </p:cNvPr>
          <p:cNvSpPr/>
          <p:nvPr userDrawn="1"/>
        </p:nvSpPr>
        <p:spPr>
          <a:xfrm>
            <a:off x="0" y="-1"/>
            <a:ext cx="12192000" cy="51372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517649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499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ssur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C3610-305A-4214-B44E-575AF2AE5BE0}"/>
              </a:ext>
            </a:extLst>
          </p:cNvPr>
          <p:cNvSpPr/>
          <p:nvPr userDrawn="1"/>
        </p:nvSpPr>
        <p:spPr>
          <a:xfrm>
            <a:off x="0" y="-1"/>
            <a:ext cx="12192000" cy="51372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517649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033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712574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071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69671-8D11-4237-A4D1-43151783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1249686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13EF-F0FD-428D-8AF9-F05C1DD94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531" y="2575250"/>
            <a:ext cx="10515600" cy="263510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7845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evr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8901-3A44-4B01-A7E6-6BECA26E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85" y="1239837"/>
            <a:ext cx="5257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44BCF-7F2B-4BFC-ABA8-239D9EC31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2565401"/>
            <a:ext cx="5257800" cy="26622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5565C7-F68D-4AFB-9FB3-D19FA918B7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2150" y="-9525"/>
            <a:ext cx="6410325" cy="5237133"/>
          </a:xfrm>
          <a:custGeom>
            <a:avLst/>
            <a:gdLst>
              <a:gd name="connsiteX0" fmla="*/ 0 w 6067425"/>
              <a:gd name="connsiteY0" fmla="*/ 0 h 5697538"/>
              <a:gd name="connsiteX1" fmla="*/ 3218656 w 6067425"/>
              <a:gd name="connsiteY1" fmla="*/ 0 h 5697538"/>
              <a:gd name="connsiteX2" fmla="*/ 6067425 w 6067425"/>
              <a:gd name="connsiteY2" fmla="*/ 2848769 h 5697538"/>
              <a:gd name="connsiteX3" fmla="*/ 3218656 w 6067425"/>
              <a:gd name="connsiteY3" fmla="*/ 5697538 h 5697538"/>
              <a:gd name="connsiteX4" fmla="*/ 0 w 6067425"/>
              <a:gd name="connsiteY4" fmla="*/ 5697538 h 5697538"/>
              <a:gd name="connsiteX5" fmla="*/ 2848769 w 6067425"/>
              <a:gd name="connsiteY5" fmla="*/ 2848769 h 5697538"/>
              <a:gd name="connsiteX6" fmla="*/ 0 w 6067425"/>
              <a:gd name="connsiteY6" fmla="*/ 0 h 5697538"/>
              <a:gd name="connsiteX0" fmla="*/ 0 w 6372225"/>
              <a:gd name="connsiteY0" fmla="*/ 19050 h 5697538"/>
              <a:gd name="connsiteX1" fmla="*/ 352345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72225"/>
              <a:gd name="connsiteY0" fmla="*/ 19050 h 5697538"/>
              <a:gd name="connsiteX1" fmla="*/ 415210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3523456 w 6362700"/>
              <a:gd name="connsiteY3" fmla="*/ 5697538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5790406 w 6362700"/>
              <a:gd name="connsiteY3" fmla="*/ 5688013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3153569 w 6362700"/>
              <a:gd name="connsiteY5" fmla="*/ 284876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305844 w 6362700"/>
              <a:gd name="connsiteY5" fmla="*/ 435371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191544 w 6362700"/>
              <a:gd name="connsiteY5" fmla="*/ 4534694 h 5688013"/>
              <a:gd name="connsiteX6" fmla="*/ 0 w 6362700"/>
              <a:gd name="connsiteY6" fmla="*/ 19050 h 5688013"/>
              <a:gd name="connsiteX0" fmla="*/ 0 w 6410325"/>
              <a:gd name="connsiteY0" fmla="*/ 9525 h 5688013"/>
              <a:gd name="connsiteX1" fmla="*/ 4199731 w 6410325"/>
              <a:gd name="connsiteY1" fmla="*/ 0 h 5688013"/>
              <a:gd name="connsiteX2" fmla="*/ 6410325 w 6410325"/>
              <a:gd name="connsiteY2" fmla="*/ 4525169 h 5688013"/>
              <a:gd name="connsiteX3" fmla="*/ 5838031 w 6410325"/>
              <a:gd name="connsiteY3" fmla="*/ 5688013 h 5688013"/>
              <a:gd name="connsiteX4" fmla="*/ 1685925 w 6410325"/>
              <a:gd name="connsiteY4" fmla="*/ 5678488 h 5688013"/>
              <a:gd name="connsiteX5" fmla="*/ 2239169 w 6410325"/>
              <a:gd name="connsiteY5" fmla="*/ 4534694 h 5688013"/>
              <a:gd name="connsiteX6" fmla="*/ 0 w 6410325"/>
              <a:gd name="connsiteY6" fmla="*/ 9525 h 568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0325" h="5688013">
                <a:moveTo>
                  <a:pt x="0" y="9525"/>
                </a:moveTo>
                <a:lnTo>
                  <a:pt x="4199731" y="0"/>
                </a:lnTo>
                <a:lnTo>
                  <a:pt x="6410325" y="4525169"/>
                </a:lnTo>
                <a:lnTo>
                  <a:pt x="5838031" y="5688013"/>
                </a:lnTo>
                <a:lnTo>
                  <a:pt x="1685925" y="5678488"/>
                </a:lnTo>
                <a:lnTo>
                  <a:pt x="2239169" y="4534694"/>
                </a:lnTo>
                <a:lnTo>
                  <a:pt x="0" y="9525"/>
                </a:lnTo>
                <a:close/>
              </a:path>
            </a:pathLst>
          </a:custGeom>
        </p:spPr>
        <p:txBody>
          <a:bodyPr anchor="t"/>
          <a:lstStyle>
            <a:lvl1pPr>
              <a:defRPr baseline="0"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15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lue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8901-3A44-4B01-A7E6-6BECA26E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54" y="1239837"/>
            <a:ext cx="5257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44BCF-7F2B-4BFC-ABA8-239D9EC31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2565401"/>
            <a:ext cx="5257800" cy="26622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5565C7-F68D-4AFB-9FB3-D19FA918B7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2150" y="-9525"/>
            <a:ext cx="6410325" cy="5237133"/>
          </a:xfrm>
          <a:custGeom>
            <a:avLst/>
            <a:gdLst>
              <a:gd name="connsiteX0" fmla="*/ 0 w 6067425"/>
              <a:gd name="connsiteY0" fmla="*/ 0 h 5697538"/>
              <a:gd name="connsiteX1" fmla="*/ 3218656 w 6067425"/>
              <a:gd name="connsiteY1" fmla="*/ 0 h 5697538"/>
              <a:gd name="connsiteX2" fmla="*/ 6067425 w 6067425"/>
              <a:gd name="connsiteY2" fmla="*/ 2848769 h 5697538"/>
              <a:gd name="connsiteX3" fmla="*/ 3218656 w 6067425"/>
              <a:gd name="connsiteY3" fmla="*/ 5697538 h 5697538"/>
              <a:gd name="connsiteX4" fmla="*/ 0 w 6067425"/>
              <a:gd name="connsiteY4" fmla="*/ 5697538 h 5697538"/>
              <a:gd name="connsiteX5" fmla="*/ 2848769 w 6067425"/>
              <a:gd name="connsiteY5" fmla="*/ 2848769 h 5697538"/>
              <a:gd name="connsiteX6" fmla="*/ 0 w 6067425"/>
              <a:gd name="connsiteY6" fmla="*/ 0 h 5697538"/>
              <a:gd name="connsiteX0" fmla="*/ 0 w 6372225"/>
              <a:gd name="connsiteY0" fmla="*/ 19050 h 5697538"/>
              <a:gd name="connsiteX1" fmla="*/ 352345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72225"/>
              <a:gd name="connsiteY0" fmla="*/ 19050 h 5697538"/>
              <a:gd name="connsiteX1" fmla="*/ 415210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3523456 w 6362700"/>
              <a:gd name="connsiteY3" fmla="*/ 5697538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5790406 w 6362700"/>
              <a:gd name="connsiteY3" fmla="*/ 5688013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3153569 w 6362700"/>
              <a:gd name="connsiteY5" fmla="*/ 284876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305844 w 6362700"/>
              <a:gd name="connsiteY5" fmla="*/ 435371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191544 w 6362700"/>
              <a:gd name="connsiteY5" fmla="*/ 4534694 h 5688013"/>
              <a:gd name="connsiteX6" fmla="*/ 0 w 6362700"/>
              <a:gd name="connsiteY6" fmla="*/ 19050 h 5688013"/>
              <a:gd name="connsiteX0" fmla="*/ 0 w 6410325"/>
              <a:gd name="connsiteY0" fmla="*/ 9525 h 5688013"/>
              <a:gd name="connsiteX1" fmla="*/ 4199731 w 6410325"/>
              <a:gd name="connsiteY1" fmla="*/ 0 h 5688013"/>
              <a:gd name="connsiteX2" fmla="*/ 6410325 w 6410325"/>
              <a:gd name="connsiteY2" fmla="*/ 4525169 h 5688013"/>
              <a:gd name="connsiteX3" fmla="*/ 5838031 w 6410325"/>
              <a:gd name="connsiteY3" fmla="*/ 5688013 h 5688013"/>
              <a:gd name="connsiteX4" fmla="*/ 1685925 w 6410325"/>
              <a:gd name="connsiteY4" fmla="*/ 5678488 h 5688013"/>
              <a:gd name="connsiteX5" fmla="*/ 2239169 w 6410325"/>
              <a:gd name="connsiteY5" fmla="*/ 4534694 h 5688013"/>
              <a:gd name="connsiteX6" fmla="*/ 0 w 6410325"/>
              <a:gd name="connsiteY6" fmla="*/ 9525 h 568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0325" h="5688013">
                <a:moveTo>
                  <a:pt x="0" y="9525"/>
                </a:moveTo>
                <a:lnTo>
                  <a:pt x="4199731" y="0"/>
                </a:lnTo>
                <a:lnTo>
                  <a:pt x="6410325" y="4525169"/>
                </a:lnTo>
                <a:lnTo>
                  <a:pt x="5838031" y="5688013"/>
                </a:lnTo>
                <a:lnTo>
                  <a:pt x="1685925" y="5678488"/>
                </a:lnTo>
                <a:lnTo>
                  <a:pt x="2239169" y="4534694"/>
                </a:lnTo>
                <a:lnTo>
                  <a:pt x="0" y="9525"/>
                </a:lnTo>
                <a:close/>
              </a:path>
            </a:pathLst>
          </a:custGeom>
          <a:solidFill>
            <a:schemeClr val="tx2"/>
          </a:solidFill>
        </p:spPr>
        <p:txBody>
          <a:bodyPr anchor="t"/>
          <a:lstStyle>
            <a:lvl1pPr>
              <a:defRPr baseline="0"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3549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r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4C55-2240-402C-973F-75ACDA43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123102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1A6FA-ECBE-44F4-8BE8-0E737D97A9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565400"/>
            <a:ext cx="5256212" cy="26622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E76641-E1AC-491F-B77E-AAC7CF2B8B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44816" y="2565595"/>
            <a:ext cx="5007397" cy="2662014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071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44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5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01D2B-8235-4BCE-B005-83BD115D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96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12840-DF71-43F6-BD11-E278E7C14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75249"/>
            <a:ext cx="10515600" cy="2574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268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6" r:id="rId2"/>
    <p:sldLayoutId id="2147483667" r:id="rId3"/>
    <p:sldLayoutId id="2147483658" r:id="rId4"/>
    <p:sldLayoutId id="2147483659" r:id="rId5"/>
    <p:sldLayoutId id="2147483660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orient="horz" pos="35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A436EE-2EC3-4DB7-9AF5-3523E13796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000" y="711201"/>
            <a:ext cx="10642600" cy="1777999"/>
          </a:xfrm>
        </p:spPr>
        <p:txBody>
          <a:bodyPr/>
          <a:lstStyle/>
          <a:p>
            <a:pPr algn="ctr"/>
            <a:r>
              <a:rPr lang="en-AU" sz="6000" b="1" dirty="0">
                <a:latin typeface="Arial" panose="020B0604020202020204" pitchFamily="34" charset="0"/>
              </a:rPr>
              <a:t>Managing across private and public land</a:t>
            </a:r>
          </a:p>
          <a:p>
            <a:pPr algn="ctr"/>
            <a:endParaRPr lang="en-AU" b="1" dirty="0">
              <a:latin typeface="Arial" panose="020B0604020202020204" pitchFamily="34" charset="0"/>
            </a:endParaRPr>
          </a:p>
          <a:p>
            <a:r>
              <a:rPr lang="en-AU" sz="3600" b="1" i="1" dirty="0">
                <a:solidFill>
                  <a:srgbClr val="FF0000"/>
                </a:solidFill>
                <a:latin typeface="Arial" panose="020B0604020202020204" pitchFamily="34" charset="0"/>
              </a:rPr>
              <a:t>WHAT </a:t>
            </a:r>
            <a:r>
              <a:rPr lang="en-AU" sz="3600" b="1" i="1" dirty="0">
                <a:latin typeface="Arial" panose="020B0604020202020204" pitchFamily="34" charset="0"/>
              </a:rPr>
              <a:t>are your agency challenges with managing fire risk in the public / private land interface?</a:t>
            </a:r>
            <a:endParaRPr lang="en-AU" sz="3600" b="1" i="1" dirty="0"/>
          </a:p>
          <a:p>
            <a:r>
              <a:rPr lang="en-AU" sz="2000" b="1" i="1" dirty="0">
                <a:latin typeface="Arial" panose="020B0604020202020204" pitchFamily="34" charset="0"/>
              </a:rPr>
              <a:t>Open discussion – common issues, management and solutions ?</a:t>
            </a:r>
          </a:p>
        </p:txBody>
      </p:sp>
    </p:spTree>
    <p:extLst>
      <p:ext uri="{BB962C8B-B14F-4D97-AF65-F5344CB8AC3E}">
        <p14:creationId xmlns:p14="http://schemas.microsoft.com/office/powerpoint/2010/main" val="3919441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ence in a field&#10;&#10;Description automatically generated">
            <a:extLst>
              <a:ext uri="{FF2B5EF4-FFF2-40B4-BE49-F238E27FC236}">
                <a16:creationId xmlns:a16="http://schemas.microsoft.com/office/drawing/2014/main" id="{75F44AAF-3CC1-DBDC-9418-D828A4EA9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893" y="665294"/>
            <a:ext cx="5322353" cy="3991765"/>
          </a:xfrm>
          <a:prstGeom prst="rect">
            <a:avLst/>
          </a:prstGeom>
        </p:spPr>
      </p:pic>
      <p:pic>
        <p:nvPicPr>
          <p:cNvPr id="8" name="Picture 7" descr="A field with trees and grass&#10;&#10;Description automatically generated">
            <a:extLst>
              <a:ext uri="{FF2B5EF4-FFF2-40B4-BE49-F238E27FC236}">
                <a16:creationId xmlns:a16="http://schemas.microsoft.com/office/drawing/2014/main" id="{4C00E7A5-49DF-0197-B496-6D506F47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0339" y="665296"/>
            <a:ext cx="5322355" cy="39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29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ire in the forest at night&#10;&#10;Description automatically generated">
            <a:extLst>
              <a:ext uri="{FF2B5EF4-FFF2-40B4-BE49-F238E27FC236}">
                <a16:creationId xmlns:a16="http://schemas.microsoft.com/office/drawing/2014/main" id="{52A25B9F-A61B-0B37-5CD4-8B2990052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1" y="222319"/>
            <a:ext cx="6483738" cy="4862804"/>
          </a:xfrm>
          <a:prstGeom prst="rect">
            <a:avLst/>
          </a:prstGeom>
        </p:spPr>
      </p:pic>
      <p:pic>
        <p:nvPicPr>
          <p:cNvPr id="10" name="Picture 9" descr="A smoke billowing from a fire&#10;&#10;Description automatically generated">
            <a:extLst>
              <a:ext uri="{FF2B5EF4-FFF2-40B4-BE49-F238E27FC236}">
                <a16:creationId xmlns:a16="http://schemas.microsoft.com/office/drawing/2014/main" id="{3A88695D-7B27-987F-4AA5-0C87D5A62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1584" y="756798"/>
            <a:ext cx="4946657" cy="370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03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3D38DF-1B15-C53B-1FB1-35BA03E7A2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110" y="393192"/>
            <a:ext cx="10103802" cy="3392423"/>
          </a:xfrm>
        </p:spPr>
        <p:txBody>
          <a:bodyPr/>
          <a:lstStyle/>
          <a:p>
            <a:r>
              <a:rPr lang="en-AU" i="1" dirty="0"/>
              <a:t>Questions to agency </a:t>
            </a:r>
          </a:p>
          <a:p>
            <a:endParaRPr lang="en-AU" dirty="0"/>
          </a:p>
          <a:p>
            <a:r>
              <a:rPr lang="en-AU" dirty="0"/>
              <a:t>What are the challenges for your </a:t>
            </a:r>
            <a:br>
              <a:rPr lang="en-AU" dirty="0"/>
            </a:br>
            <a:r>
              <a:rPr lang="en-AU" dirty="0"/>
              <a:t>organisation / agency?</a:t>
            </a:r>
            <a:br>
              <a:rPr lang="en-AU" dirty="0"/>
            </a:br>
            <a:br>
              <a:rPr lang="en-AU" dirty="0"/>
            </a:br>
            <a:r>
              <a:rPr lang="en-AU" dirty="0"/>
              <a:t>What do you do about it?</a:t>
            </a: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6943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EEB5-9911-27A8-7EE7-8C5F5C2C4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1" y="1133856"/>
            <a:ext cx="6711695" cy="2724912"/>
          </a:xfrm>
        </p:spPr>
        <p:txBody>
          <a:bodyPr>
            <a:normAutofit/>
          </a:bodyPr>
          <a:lstStyle/>
          <a:p>
            <a:br>
              <a:rPr lang="en-AU" sz="3200" dirty="0"/>
            </a:br>
            <a:br>
              <a:rPr lang="en-AU" sz="3200" dirty="0"/>
            </a:br>
            <a:endParaRPr lang="en-AU" sz="3200" dirty="0"/>
          </a:p>
        </p:txBody>
      </p:sp>
      <p:pic>
        <p:nvPicPr>
          <p:cNvPr id="12" name="Picture Placeholder 11" descr="A blue helicopter on a road&#10;&#10;Description automatically generated">
            <a:extLst>
              <a:ext uri="{FF2B5EF4-FFF2-40B4-BE49-F238E27FC236}">
                <a16:creationId xmlns:a16="http://schemas.microsoft.com/office/drawing/2014/main" id="{C38B2D98-8770-A342-E613-58631F8F28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r="19354"/>
          <a:stretch>
            <a:fillRect/>
          </a:stretch>
        </p:blipFill>
        <p:spPr>
          <a:xfrm rot="5400000">
            <a:off x="6943725" y="-20667"/>
            <a:ext cx="5238750" cy="5257800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470166-ABC1-09A3-5EFE-171F18475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768" y="348191"/>
            <a:ext cx="8991413" cy="552703"/>
          </a:xfrm>
        </p:spPr>
        <p:txBody>
          <a:bodyPr>
            <a:noAutofit/>
          </a:bodyPr>
          <a:lstStyle/>
          <a:p>
            <a:r>
              <a:rPr lang="en-AU" sz="4000" b="1" i="1" dirty="0"/>
              <a:t>Open discussion at your tables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30173-D4DE-23CF-C686-7C22E95CB18F}"/>
              </a:ext>
            </a:extLst>
          </p:cNvPr>
          <p:cNvSpPr txBox="1"/>
          <p:nvPr/>
        </p:nvSpPr>
        <p:spPr>
          <a:xfrm>
            <a:off x="137161" y="1461088"/>
            <a:ext cx="6825701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Arial Rounded MT Bold" panose="020F0704030504030204" pitchFamily="34" charset="0"/>
              </a:rPr>
              <a:t>What are the challenges?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Arial Rounded MT Bold" panose="020F0704030504030204" pitchFamily="34" charset="0"/>
              </a:rPr>
              <a:t>What can you do about it?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Arial Rounded MT Bold" panose="020F0704030504030204" pitchFamily="34" charset="0"/>
              </a:rPr>
              <a:t>Is legislation the key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 Rounded MT Bold" panose="020F0704030504030204" pitchFamily="34" charset="0"/>
              </a:rPr>
              <a:t>What are the public perception of our business?</a:t>
            </a:r>
          </a:p>
          <a:p>
            <a:endParaRPr lang="en-AU" sz="16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 Rounded MT Bold" panose="020F0704030504030204" pitchFamily="34" charset="0"/>
              </a:rPr>
              <a:t>What is the level of risk you are willing to carry ?</a:t>
            </a:r>
          </a:p>
        </p:txBody>
      </p:sp>
    </p:spTree>
    <p:extLst>
      <p:ext uri="{BB962C8B-B14F-4D97-AF65-F5344CB8AC3E}">
        <p14:creationId xmlns:p14="http://schemas.microsoft.com/office/powerpoint/2010/main" val="2874555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QFES">
      <a:dk1>
        <a:srgbClr val="0D1F21"/>
      </a:dk1>
      <a:lt1>
        <a:sysClr val="window" lastClr="FFFFFF"/>
      </a:lt1>
      <a:dk2>
        <a:srgbClr val="143054"/>
      </a:dk2>
      <a:lt2>
        <a:srgbClr val="E7E6E6"/>
      </a:lt2>
      <a:accent1>
        <a:srgbClr val="E2231A"/>
      </a:accent1>
      <a:accent2>
        <a:srgbClr val="EA7200"/>
      </a:accent2>
      <a:accent3>
        <a:srgbClr val="F7A800"/>
      </a:accent3>
      <a:accent4>
        <a:srgbClr val="E2231A"/>
      </a:accent4>
      <a:accent5>
        <a:srgbClr val="EA7200"/>
      </a:accent5>
      <a:accent6>
        <a:srgbClr val="F7A8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S_Powerpoint template_widescreen" id="{A5C85F28-181B-4793-9161-028BABDDA08E}" vid="{F31438DC-95E9-471A-BD81-A07828769118}"/>
    </a:ext>
  </a:extLst>
</a:theme>
</file>

<file path=ppt/theme/theme2.xml><?xml version="1.0" encoding="utf-8"?>
<a:theme xmlns:a="http://schemas.openxmlformats.org/drawingml/2006/main" name="Section Break">
  <a:themeElements>
    <a:clrScheme name="QFES">
      <a:dk1>
        <a:srgbClr val="0D1F21"/>
      </a:dk1>
      <a:lt1>
        <a:sysClr val="window" lastClr="FFFFFF"/>
      </a:lt1>
      <a:dk2>
        <a:srgbClr val="143054"/>
      </a:dk2>
      <a:lt2>
        <a:srgbClr val="E7E6E6"/>
      </a:lt2>
      <a:accent1>
        <a:srgbClr val="E2231A"/>
      </a:accent1>
      <a:accent2>
        <a:srgbClr val="EA7200"/>
      </a:accent2>
      <a:accent3>
        <a:srgbClr val="F7A800"/>
      </a:accent3>
      <a:accent4>
        <a:srgbClr val="E2231A"/>
      </a:accent4>
      <a:accent5>
        <a:srgbClr val="EA7200"/>
      </a:accent5>
      <a:accent6>
        <a:srgbClr val="F7A8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S_Powerpoint template_widescreen" id="{A5C85F28-181B-4793-9161-028BABDDA08E}" vid="{F5E36998-D8DB-4B8F-8CB0-22E0C31F0EBF}"/>
    </a:ext>
  </a:extLst>
</a:theme>
</file>

<file path=ppt/theme/theme3.xml><?xml version="1.0" encoding="utf-8"?>
<a:theme xmlns:a="http://schemas.openxmlformats.org/drawingml/2006/main" name="Custom Design">
  <a:themeElements>
    <a:clrScheme name="QFES">
      <a:dk1>
        <a:srgbClr val="0D1F21"/>
      </a:dk1>
      <a:lt1>
        <a:sysClr val="window" lastClr="FFFFFF"/>
      </a:lt1>
      <a:dk2>
        <a:srgbClr val="143054"/>
      </a:dk2>
      <a:lt2>
        <a:srgbClr val="E7E6E6"/>
      </a:lt2>
      <a:accent1>
        <a:srgbClr val="0D1F21"/>
      </a:accent1>
      <a:accent2>
        <a:srgbClr val="E2231A"/>
      </a:accent2>
      <a:accent3>
        <a:srgbClr val="EA7200"/>
      </a:accent3>
      <a:accent4>
        <a:srgbClr val="F7A800"/>
      </a:accent4>
      <a:accent5>
        <a:srgbClr val="143054"/>
      </a:accent5>
      <a:accent6>
        <a:srgbClr val="E2231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S_Powerpoint template_widescreen" id="{A5C85F28-181B-4793-9161-028BABDDA08E}" vid="{CFF81484-B2A7-4EC4-AEFD-F9D5A9CD8B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1B484D96A3A346B262AE6DAFBDEEB9" ma:contentTypeVersion="18" ma:contentTypeDescription="Create a new document." ma:contentTypeScope="" ma:versionID="311782227b3810e6346df83ef3f3d778">
  <xsd:schema xmlns:xsd="http://www.w3.org/2001/XMLSchema" xmlns:xs="http://www.w3.org/2001/XMLSchema" xmlns:p="http://schemas.microsoft.com/office/2006/metadata/properties" xmlns:ns2="0720369f-3d04-47fa-8030-81a5d566cba2" xmlns:ns3="24293294-9d9a-4517-91d2-b0d8ed0096b8" targetNamespace="http://schemas.microsoft.com/office/2006/metadata/properties" ma:root="true" ma:fieldsID="bea08d0d2c63b21c703d4c5bb24037a5" ns2:_="" ns3:_="">
    <xsd:import namespace="0720369f-3d04-47fa-8030-81a5d566cba2"/>
    <xsd:import namespace="24293294-9d9a-4517-91d2-b0d8ed009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0369f-3d04-47fa-8030-81a5d566cb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68688ff-2d56-4402-9de8-2ba684990f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293294-9d9a-4517-91d2-b0d8ed0096b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600f727-e03f-4814-87f2-c0c34473a4bd}" ma:internalName="TaxCatchAll" ma:showField="CatchAllData" ma:web="24293294-9d9a-4517-91d2-b0d8ed0096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0369f-3d04-47fa-8030-81a5d566cba2">
      <Terms xmlns="http://schemas.microsoft.com/office/infopath/2007/PartnerControls"/>
    </lcf76f155ced4ddcb4097134ff3c332f>
    <TaxCatchAll xmlns="24293294-9d9a-4517-91d2-b0d8ed0096b8" xsi:nil="true"/>
  </documentManagement>
</p:properties>
</file>

<file path=customXml/itemProps1.xml><?xml version="1.0" encoding="utf-8"?>
<ds:datastoreItem xmlns:ds="http://schemas.openxmlformats.org/officeDocument/2006/customXml" ds:itemID="{DC63CEC4-27A8-4F0E-9538-3D3918D541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A34FCD-5B8C-4534-93B0-6D04C138D9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0369f-3d04-47fa-8030-81a5d566cba2"/>
    <ds:schemaRef ds:uri="24293294-9d9a-4517-91d2-b0d8ed0096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1EA0E3-6909-4A43-B95C-048AAA16961C}">
  <ds:schemaRefs>
    <ds:schemaRef ds:uri="http://schemas.microsoft.com/sharepoint/v3"/>
    <ds:schemaRef ds:uri="http://purl.org/dc/terms/"/>
    <ds:schemaRef ds:uri="d201b49d-cc47-42dc-acdb-bdd80df9d993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46100343-b58f-4df3-a622-65f9c368100e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0720369f-3d04-47fa-8030-81a5d566cba2"/>
    <ds:schemaRef ds:uri="24293294-9d9a-4517-91d2-b0d8ed0096b8"/>
  </ds:schemaRefs>
</ds:datastoreItem>
</file>

<file path=docMetadata/LabelInfo.xml><?xml version="1.0" encoding="utf-8"?>
<clbl:labelList xmlns:clbl="http://schemas.microsoft.com/office/2020/mipLabelMetadata">
  <clbl:label id="{0689b166-3c66-4f33-889a-d90ed654ea8c}" enabled="1" method="Standard" siteId="{de7bc5dd-a1cc-4e56-bf3e-0fbf2103b0b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RFS-Powerpoint</Template>
  <TotalTime>753</TotalTime>
  <Words>102</Words>
  <Application>Microsoft Office PowerPoint</Application>
  <PresentationFormat>Widescreen</PresentationFormat>
  <Paragraphs>18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Office Theme</vt:lpstr>
      <vt:lpstr>Section Break</vt:lpstr>
      <vt:lpstr>Custom Design</vt:lpstr>
      <vt:lpstr>PowerPoint Presentation</vt:lpstr>
      <vt:lpstr>PowerPoint Presentation</vt:lpstr>
      <vt:lpstr>PowerPoint Presentation</vt:lpstr>
      <vt:lpstr>PowerPoint Presentation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Mcbride</dc:creator>
  <cp:lastModifiedBy>Michael Thomson</cp:lastModifiedBy>
  <cp:revision>6</cp:revision>
  <dcterms:created xsi:type="dcterms:W3CDTF">2021-05-18T05:51:55Z</dcterms:created>
  <dcterms:modified xsi:type="dcterms:W3CDTF">2024-08-21T06:28:03Z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0x010100371B484D96A3A346B262AE6DAFBDEEB9</vt:lpwstr>
  </property>
  <property fmtid="{D5CDD505-2E9C-101B-9397-08002B2CF9AE}" pid="3" name="MediaServiceImageTags">
    <vt:lpwstr/>
  </property>
</Properties>
</file>