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3"/>
  </p:sldMasterIdLst>
  <p:sldIdLst>
    <p:sldId id="259" r:id="rId4"/>
    <p:sldId id="260" r:id="rId5"/>
  </p:sldIdLst>
  <p:sldSz cx="7559675"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2313" userDrawn="1">
          <p15:clr>
            <a:srgbClr val="A4A3A4"/>
          </p15:clr>
        </p15:guide>
        <p15:guide id="3" pos="2449" userDrawn="1">
          <p15:clr>
            <a:srgbClr val="A4A3A4"/>
          </p15:clr>
        </p15:guide>
        <p15:guide id="4" orient="horz" pos="336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2CE"/>
    <a:srgbClr val="00963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843"/>
    <p:restoredTop sz="96327"/>
  </p:normalViewPr>
  <p:slideViewPr>
    <p:cSldViewPr snapToGrid="0" showGuides="1">
      <p:cViewPr varScale="1">
        <p:scale>
          <a:sx n="76" d="100"/>
          <a:sy n="76" d="100"/>
        </p:scale>
        <p:origin x="3872" y="216"/>
      </p:cViewPr>
      <p:guideLst>
        <p:guide pos="2313"/>
        <p:guide pos="2449"/>
        <p:guide orient="horz" pos="336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Master" Target="slideMasters/slideMaster1.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2.xml"/><Relationship Id="rId4" Type="http://schemas.openxmlformats.org/officeDocument/2006/relationships/slide" Target="slides/slide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2" name="Content Placeholder 2">
            <a:extLst>
              <a:ext uri="{FF2B5EF4-FFF2-40B4-BE49-F238E27FC236}">
                <a16:creationId xmlns:a16="http://schemas.microsoft.com/office/drawing/2014/main" id="{D6F8C558-34B0-948B-5877-4E820E7B13E6}"/>
              </a:ext>
            </a:extLst>
          </p:cNvPr>
          <p:cNvSpPr>
            <a:spLocks noGrp="1"/>
          </p:cNvSpPr>
          <p:nvPr>
            <p:ph idx="10"/>
          </p:nvPr>
        </p:nvSpPr>
        <p:spPr>
          <a:xfrm>
            <a:off x="2736853" y="10039739"/>
            <a:ext cx="935036" cy="541175"/>
          </a:xfrm>
          <a:prstGeom prst="rect">
            <a:avLst/>
          </a:prstGeom>
        </p:spPr>
        <p:txBody>
          <a:bodyPr anchor="ctr" anchorCtr="0">
            <a:noAutofit/>
          </a:bodyPr>
          <a:lstStyle>
            <a:lvl1pPr marL="0" indent="0" algn="ctr">
              <a:buNone/>
              <a:defRPr sz="800"/>
            </a:lvl1pPr>
            <a:lvl2pPr marL="377967" indent="0">
              <a:buNone/>
              <a:defRPr sz="800"/>
            </a:lvl2pPr>
            <a:lvl3pPr>
              <a:defRPr sz="800"/>
            </a:lvl3pPr>
            <a:lvl4pPr>
              <a:defRPr sz="800"/>
            </a:lvl4pPr>
            <a:lvl5pPr>
              <a:defRPr sz="800"/>
            </a:lvl5pPr>
          </a:lstStyle>
          <a:p>
            <a:pPr lvl="0"/>
            <a:r>
              <a:rPr lang="en-GB"/>
              <a:t>Click to edit Master text styles</a:t>
            </a:r>
          </a:p>
        </p:txBody>
      </p:sp>
      <p:sp>
        <p:nvSpPr>
          <p:cNvPr id="13" name="Content Placeholder 2">
            <a:extLst>
              <a:ext uri="{FF2B5EF4-FFF2-40B4-BE49-F238E27FC236}">
                <a16:creationId xmlns:a16="http://schemas.microsoft.com/office/drawing/2014/main" id="{37B3F380-4E65-230F-D8D0-32AC901F210E}"/>
              </a:ext>
            </a:extLst>
          </p:cNvPr>
          <p:cNvSpPr>
            <a:spLocks noGrp="1"/>
          </p:cNvSpPr>
          <p:nvPr>
            <p:ph idx="11"/>
          </p:nvPr>
        </p:nvSpPr>
        <p:spPr>
          <a:xfrm>
            <a:off x="3887629" y="10039739"/>
            <a:ext cx="935036" cy="541175"/>
          </a:xfrm>
          <a:prstGeom prst="rect">
            <a:avLst/>
          </a:prstGeom>
        </p:spPr>
        <p:txBody>
          <a:bodyPr anchor="ctr" anchorCtr="0">
            <a:noAutofit/>
          </a:bodyPr>
          <a:lstStyle>
            <a:lvl1pPr marL="0" indent="0" algn="ctr">
              <a:buNone/>
              <a:defRPr sz="800"/>
            </a:lvl1pPr>
            <a:lvl2pPr marL="377967" indent="0">
              <a:buNone/>
              <a:defRPr sz="800"/>
            </a:lvl2pPr>
            <a:lvl3pPr>
              <a:defRPr sz="800"/>
            </a:lvl3pPr>
            <a:lvl4pPr>
              <a:defRPr sz="800"/>
            </a:lvl4pPr>
            <a:lvl5pPr>
              <a:defRPr sz="800"/>
            </a:lvl5pPr>
          </a:lstStyle>
          <a:p>
            <a:pPr lvl="0"/>
            <a:r>
              <a:rPr lang="en-GB"/>
              <a:t>Click to edit Master text styles</a:t>
            </a:r>
          </a:p>
        </p:txBody>
      </p:sp>
      <p:sp>
        <p:nvSpPr>
          <p:cNvPr id="14" name="Content Placeholder 2">
            <a:extLst>
              <a:ext uri="{FF2B5EF4-FFF2-40B4-BE49-F238E27FC236}">
                <a16:creationId xmlns:a16="http://schemas.microsoft.com/office/drawing/2014/main" id="{C7248163-9D99-1E07-E3E2-CDA5F404C629}"/>
              </a:ext>
            </a:extLst>
          </p:cNvPr>
          <p:cNvSpPr>
            <a:spLocks noGrp="1"/>
          </p:cNvSpPr>
          <p:nvPr>
            <p:ph idx="12"/>
          </p:nvPr>
        </p:nvSpPr>
        <p:spPr>
          <a:xfrm>
            <a:off x="5044625" y="10039739"/>
            <a:ext cx="935036" cy="541175"/>
          </a:xfrm>
          <a:prstGeom prst="rect">
            <a:avLst/>
          </a:prstGeom>
        </p:spPr>
        <p:txBody>
          <a:bodyPr anchor="ctr" anchorCtr="0">
            <a:noAutofit/>
          </a:bodyPr>
          <a:lstStyle>
            <a:lvl1pPr marL="0" indent="0" algn="ctr">
              <a:buNone/>
              <a:defRPr sz="800"/>
            </a:lvl1pPr>
            <a:lvl2pPr marL="377967" indent="0">
              <a:buNone/>
              <a:defRPr sz="800"/>
            </a:lvl2pPr>
            <a:lvl3pPr>
              <a:defRPr sz="800"/>
            </a:lvl3pPr>
            <a:lvl4pPr>
              <a:defRPr sz="800"/>
            </a:lvl4pPr>
            <a:lvl5pPr>
              <a:defRPr sz="800"/>
            </a:lvl5pPr>
          </a:lstStyle>
          <a:p>
            <a:pPr lvl="0"/>
            <a:r>
              <a:rPr lang="en-GB"/>
              <a:t>Click to edit Master text styles</a:t>
            </a:r>
          </a:p>
        </p:txBody>
      </p:sp>
      <p:sp>
        <p:nvSpPr>
          <p:cNvPr id="15" name="Content Placeholder 2">
            <a:extLst>
              <a:ext uri="{FF2B5EF4-FFF2-40B4-BE49-F238E27FC236}">
                <a16:creationId xmlns:a16="http://schemas.microsoft.com/office/drawing/2014/main" id="{E6623232-9255-F7A0-E37B-B278172F10B2}"/>
              </a:ext>
            </a:extLst>
          </p:cNvPr>
          <p:cNvSpPr>
            <a:spLocks noGrp="1"/>
          </p:cNvSpPr>
          <p:nvPr>
            <p:ph idx="13"/>
          </p:nvPr>
        </p:nvSpPr>
        <p:spPr>
          <a:xfrm>
            <a:off x="6189180" y="10039739"/>
            <a:ext cx="935036" cy="541175"/>
          </a:xfrm>
          <a:prstGeom prst="rect">
            <a:avLst/>
          </a:prstGeom>
        </p:spPr>
        <p:txBody>
          <a:bodyPr anchor="ctr" anchorCtr="0">
            <a:noAutofit/>
          </a:bodyPr>
          <a:lstStyle>
            <a:lvl1pPr marL="0" indent="0" algn="ctr">
              <a:buNone/>
              <a:defRPr sz="800"/>
            </a:lvl1pPr>
            <a:lvl2pPr marL="377967" indent="0">
              <a:buNone/>
              <a:defRPr sz="800"/>
            </a:lvl2pPr>
            <a:lvl3pPr>
              <a:defRPr sz="800"/>
            </a:lvl3pPr>
            <a:lvl4pPr>
              <a:defRPr sz="800"/>
            </a:lvl4pPr>
            <a:lvl5pPr>
              <a:defRPr sz="800"/>
            </a:lvl5pPr>
          </a:lstStyle>
          <a:p>
            <a:pPr lvl="0"/>
            <a:r>
              <a:rPr lang="en-GB"/>
              <a:t>Click to edit Master text styles</a:t>
            </a:r>
          </a:p>
        </p:txBody>
      </p:sp>
    </p:spTree>
    <p:extLst>
      <p:ext uri="{BB962C8B-B14F-4D97-AF65-F5344CB8AC3E}">
        <p14:creationId xmlns:p14="http://schemas.microsoft.com/office/powerpoint/2010/main" val="2244779453"/>
      </p:ext>
    </p:extLst>
  </p:cSld>
  <p:clrMapOvr>
    <a:masterClrMapping/>
  </p:clrMapOvr>
  <p:extLst>
    <p:ext uri="{DCECCB84-F9BA-43D5-87BE-67443E8EF086}">
      <p15:sldGuideLst xmlns:p15="http://schemas.microsoft.com/office/powerpoint/2012/main">
        <p15:guide id="1" orient="horz" pos="3345" userDrawn="1">
          <p15:clr>
            <a:srgbClr val="FBAE40"/>
          </p15:clr>
        </p15:guide>
        <p15:guide id="2" pos="2313" userDrawn="1">
          <p15:clr>
            <a:srgbClr val="FBAE40"/>
          </p15:clr>
        </p15:guide>
        <p15:guide id="3" pos="2449"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32000" y="437805"/>
            <a:ext cx="4392000" cy="1080654"/>
          </a:xfrm>
          <a:prstGeom prst="rect">
            <a:avLst/>
          </a:prstGeom>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a:xfrm>
            <a:off x="431999" y="2717800"/>
            <a:ext cx="6695875" cy="6912257"/>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a:xfrm>
            <a:off x="519728" y="9909729"/>
            <a:ext cx="1700927" cy="569240"/>
          </a:xfrm>
          <a:prstGeom prst="rect">
            <a:avLst/>
          </a:prstGeom>
        </p:spPr>
        <p:txBody>
          <a:bodyPr/>
          <a:lstStyle/>
          <a:p>
            <a:fld id="{CF9349D4-7CAA-BD48-B3DC-8987B04251DD}" type="datetimeFigureOut">
              <a:rPr lang="en-US" smtClean="0"/>
              <a:t>11/8/24</a:t>
            </a:fld>
            <a:endParaRPr lang="en-US"/>
          </a:p>
        </p:txBody>
      </p:sp>
      <p:sp>
        <p:nvSpPr>
          <p:cNvPr id="5" name="Footer Placeholder 4"/>
          <p:cNvSpPr>
            <a:spLocks noGrp="1"/>
          </p:cNvSpPr>
          <p:nvPr>
            <p:ph type="ftr" sz="quarter" idx="11"/>
          </p:nvPr>
        </p:nvSpPr>
        <p:spPr>
          <a:xfrm>
            <a:off x="2504143" y="9909729"/>
            <a:ext cx="2551390" cy="569240"/>
          </a:xfrm>
          <a:prstGeom prst="rect">
            <a:avLst/>
          </a:prstGeom>
        </p:spPr>
        <p:txBody>
          <a:bodyPr/>
          <a:lstStyle/>
          <a:p>
            <a:endParaRPr lang="en-US"/>
          </a:p>
        </p:txBody>
      </p:sp>
      <p:sp>
        <p:nvSpPr>
          <p:cNvPr id="6" name="Slide Number Placeholder 5"/>
          <p:cNvSpPr>
            <a:spLocks noGrp="1"/>
          </p:cNvSpPr>
          <p:nvPr>
            <p:ph type="sldNum" sz="quarter" idx="12"/>
          </p:nvPr>
        </p:nvSpPr>
        <p:spPr>
          <a:xfrm>
            <a:off x="5339020" y="9909729"/>
            <a:ext cx="1700927" cy="569240"/>
          </a:xfrm>
          <a:prstGeom prst="rect">
            <a:avLst/>
          </a:prstGeom>
        </p:spPr>
        <p:txBody>
          <a:bodyPr/>
          <a:lstStyle/>
          <a:p>
            <a:fld id="{FDF2856D-B6BD-5C44-83BB-CEB5BC73B7D3}" type="slidenum">
              <a:rPr lang="en-US" smtClean="0"/>
              <a:t>‹#›</a:t>
            </a:fld>
            <a:endParaRPr lang="en-US"/>
          </a:p>
        </p:txBody>
      </p:sp>
    </p:spTree>
    <p:extLst>
      <p:ext uri="{BB962C8B-B14F-4D97-AF65-F5344CB8AC3E}">
        <p14:creationId xmlns:p14="http://schemas.microsoft.com/office/powerpoint/2010/main" val="9553637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a:prstGeom prst="rect">
            <a:avLst/>
          </a:prstGeo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519728" y="569240"/>
            <a:ext cx="4795669" cy="9060817"/>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a:xfrm>
            <a:off x="519728" y="9909729"/>
            <a:ext cx="1700927" cy="569240"/>
          </a:xfrm>
          <a:prstGeom prst="rect">
            <a:avLst/>
          </a:prstGeom>
        </p:spPr>
        <p:txBody>
          <a:bodyPr/>
          <a:lstStyle/>
          <a:p>
            <a:fld id="{CF9349D4-7CAA-BD48-B3DC-8987B04251DD}" type="datetimeFigureOut">
              <a:rPr lang="en-US" smtClean="0"/>
              <a:t>11/8/24</a:t>
            </a:fld>
            <a:endParaRPr lang="en-US"/>
          </a:p>
        </p:txBody>
      </p:sp>
      <p:sp>
        <p:nvSpPr>
          <p:cNvPr id="5" name="Footer Placeholder 4"/>
          <p:cNvSpPr>
            <a:spLocks noGrp="1"/>
          </p:cNvSpPr>
          <p:nvPr>
            <p:ph type="ftr" sz="quarter" idx="11"/>
          </p:nvPr>
        </p:nvSpPr>
        <p:spPr>
          <a:xfrm>
            <a:off x="2504143" y="9909729"/>
            <a:ext cx="2551390" cy="569240"/>
          </a:xfrm>
          <a:prstGeom prst="rect">
            <a:avLst/>
          </a:prstGeom>
        </p:spPr>
        <p:txBody>
          <a:bodyPr/>
          <a:lstStyle/>
          <a:p>
            <a:endParaRPr lang="en-US"/>
          </a:p>
        </p:txBody>
      </p:sp>
      <p:sp>
        <p:nvSpPr>
          <p:cNvPr id="6" name="Slide Number Placeholder 5"/>
          <p:cNvSpPr>
            <a:spLocks noGrp="1"/>
          </p:cNvSpPr>
          <p:nvPr>
            <p:ph type="sldNum" sz="quarter" idx="12"/>
          </p:nvPr>
        </p:nvSpPr>
        <p:spPr>
          <a:xfrm>
            <a:off x="5339020" y="9909729"/>
            <a:ext cx="1700927" cy="569240"/>
          </a:xfrm>
          <a:prstGeom prst="rect">
            <a:avLst/>
          </a:prstGeom>
        </p:spPr>
        <p:txBody>
          <a:bodyPr/>
          <a:lstStyle/>
          <a:p>
            <a:fld id="{FDF2856D-B6BD-5C44-83BB-CEB5BC73B7D3}" type="slidenum">
              <a:rPr lang="en-US" smtClean="0"/>
              <a:t>‹#›</a:t>
            </a:fld>
            <a:endParaRPr lang="en-US"/>
          </a:p>
        </p:txBody>
      </p:sp>
    </p:spTree>
    <p:extLst>
      <p:ext uri="{BB962C8B-B14F-4D97-AF65-F5344CB8AC3E}">
        <p14:creationId xmlns:p14="http://schemas.microsoft.com/office/powerpoint/2010/main" val="26900114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32000" y="437805"/>
            <a:ext cx="4392000" cy="1080654"/>
          </a:xfrm>
          <a:prstGeom prst="rect">
            <a:avLst/>
          </a:prstGeom>
        </p:spPr>
        <p:txBody>
          <a:bodyPr/>
          <a:lstStyle/>
          <a:p>
            <a:r>
              <a:rPr lang="en-GB"/>
              <a:t>Click to edit Master title style</a:t>
            </a:r>
            <a:endParaRPr lang="en-US" dirty="0"/>
          </a:p>
        </p:txBody>
      </p:sp>
      <p:sp>
        <p:nvSpPr>
          <p:cNvPr id="3" name="Content Placeholder 2"/>
          <p:cNvSpPr>
            <a:spLocks noGrp="1"/>
          </p:cNvSpPr>
          <p:nvPr>
            <p:ph idx="1"/>
          </p:nvPr>
        </p:nvSpPr>
        <p:spPr>
          <a:xfrm>
            <a:off x="431999" y="2717800"/>
            <a:ext cx="6695875" cy="6912257"/>
          </a:xfrm>
          <a:prstGeom prst="rect">
            <a:avLst/>
          </a:prstGeo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a:xfrm>
            <a:off x="519728" y="9909729"/>
            <a:ext cx="1700927" cy="569240"/>
          </a:xfrm>
          <a:prstGeom prst="rect">
            <a:avLst/>
          </a:prstGeom>
        </p:spPr>
        <p:txBody>
          <a:bodyPr/>
          <a:lstStyle/>
          <a:p>
            <a:fld id="{CF9349D4-7CAA-BD48-B3DC-8987B04251DD}" type="datetimeFigureOut">
              <a:rPr lang="en-US" smtClean="0"/>
              <a:t>11/8/24</a:t>
            </a:fld>
            <a:endParaRPr lang="en-US"/>
          </a:p>
        </p:txBody>
      </p:sp>
      <p:sp>
        <p:nvSpPr>
          <p:cNvPr id="5" name="Footer Placeholder 4"/>
          <p:cNvSpPr>
            <a:spLocks noGrp="1"/>
          </p:cNvSpPr>
          <p:nvPr>
            <p:ph type="ftr" sz="quarter" idx="11"/>
          </p:nvPr>
        </p:nvSpPr>
        <p:spPr>
          <a:xfrm>
            <a:off x="2504143" y="9909729"/>
            <a:ext cx="2551390" cy="569240"/>
          </a:xfrm>
          <a:prstGeom prst="rect">
            <a:avLst/>
          </a:prstGeom>
        </p:spPr>
        <p:txBody>
          <a:bodyPr/>
          <a:lstStyle/>
          <a:p>
            <a:endParaRPr lang="en-US"/>
          </a:p>
        </p:txBody>
      </p:sp>
      <p:sp>
        <p:nvSpPr>
          <p:cNvPr id="6" name="Slide Number Placeholder 5"/>
          <p:cNvSpPr>
            <a:spLocks noGrp="1"/>
          </p:cNvSpPr>
          <p:nvPr>
            <p:ph type="sldNum" sz="quarter" idx="12"/>
          </p:nvPr>
        </p:nvSpPr>
        <p:spPr>
          <a:xfrm>
            <a:off x="5339020" y="9909729"/>
            <a:ext cx="1700927" cy="569240"/>
          </a:xfrm>
          <a:prstGeom prst="rect">
            <a:avLst/>
          </a:prstGeom>
        </p:spPr>
        <p:txBody>
          <a:bodyPr/>
          <a:lstStyle/>
          <a:p>
            <a:fld id="{FDF2856D-B6BD-5C44-83BB-CEB5BC73B7D3}" type="slidenum">
              <a:rPr lang="en-US" smtClean="0"/>
              <a:t>‹#›</a:t>
            </a:fld>
            <a:endParaRPr lang="en-US"/>
          </a:p>
        </p:txBody>
      </p:sp>
    </p:spTree>
    <p:extLst>
      <p:ext uri="{BB962C8B-B14F-4D97-AF65-F5344CB8AC3E}">
        <p14:creationId xmlns:p14="http://schemas.microsoft.com/office/powerpoint/2010/main" val="15780942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a:prstGeom prst="rect">
            <a:avLst/>
          </a:prstGeom>
        </p:spPr>
        <p:txBody>
          <a:bodyPr anchor="b"/>
          <a:lstStyle>
            <a:lvl1pPr>
              <a:defRPr sz="4960"/>
            </a:lvl1pPr>
          </a:lstStyle>
          <a:p>
            <a:r>
              <a:rPr lang="en-GB"/>
              <a:t>Click to edit Master title style</a:t>
            </a:r>
            <a:endParaRPr lang="en-US" dirty="0"/>
          </a:p>
        </p:txBody>
      </p:sp>
      <p:sp>
        <p:nvSpPr>
          <p:cNvPr id="3" name="Text Placeholder 2"/>
          <p:cNvSpPr>
            <a:spLocks noGrp="1"/>
          </p:cNvSpPr>
          <p:nvPr>
            <p:ph type="body" idx="1"/>
          </p:nvPr>
        </p:nvSpPr>
        <p:spPr>
          <a:xfrm>
            <a:off x="515791" y="7155103"/>
            <a:ext cx="6520220" cy="2338833"/>
          </a:xfrm>
          <a:prstGeom prst="rect">
            <a:avLst/>
          </a:prstGeo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a:xfrm>
            <a:off x="519728" y="9909729"/>
            <a:ext cx="1700927" cy="569240"/>
          </a:xfrm>
          <a:prstGeom prst="rect">
            <a:avLst/>
          </a:prstGeom>
        </p:spPr>
        <p:txBody>
          <a:bodyPr/>
          <a:lstStyle/>
          <a:p>
            <a:fld id="{CF9349D4-7CAA-BD48-B3DC-8987B04251DD}" type="datetimeFigureOut">
              <a:rPr lang="en-US" smtClean="0"/>
              <a:t>11/8/24</a:t>
            </a:fld>
            <a:endParaRPr lang="en-US"/>
          </a:p>
        </p:txBody>
      </p:sp>
      <p:sp>
        <p:nvSpPr>
          <p:cNvPr id="5" name="Footer Placeholder 4"/>
          <p:cNvSpPr>
            <a:spLocks noGrp="1"/>
          </p:cNvSpPr>
          <p:nvPr>
            <p:ph type="ftr" sz="quarter" idx="11"/>
          </p:nvPr>
        </p:nvSpPr>
        <p:spPr>
          <a:xfrm>
            <a:off x="2504143" y="9909729"/>
            <a:ext cx="2551390" cy="569240"/>
          </a:xfrm>
          <a:prstGeom prst="rect">
            <a:avLst/>
          </a:prstGeom>
        </p:spPr>
        <p:txBody>
          <a:bodyPr/>
          <a:lstStyle/>
          <a:p>
            <a:endParaRPr lang="en-US"/>
          </a:p>
        </p:txBody>
      </p:sp>
      <p:sp>
        <p:nvSpPr>
          <p:cNvPr id="6" name="Slide Number Placeholder 5"/>
          <p:cNvSpPr>
            <a:spLocks noGrp="1"/>
          </p:cNvSpPr>
          <p:nvPr>
            <p:ph type="sldNum" sz="quarter" idx="12"/>
          </p:nvPr>
        </p:nvSpPr>
        <p:spPr>
          <a:xfrm>
            <a:off x="5339020" y="9909729"/>
            <a:ext cx="1700927" cy="569240"/>
          </a:xfrm>
          <a:prstGeom prst="rect">
            <a:avLst/>
          </a:prstGeom>
        </p:spPr>
        <p:txBody>
          <a:bodyPr/>
          <a:lstStyle/>
          <a:p>
            <a:fld id="{FDF2856D-B6BD-5C44-83BB-CEB5BC73B7D3}" type="slidenum">
              <a:rPr lang="en-US" smtClean="0"/>
              <a:t>‹#›</a:t>
            </a:fld>
            <a:endParaRPr lang="en-US"/>
          </a:p>
        </p:txBody>
      </p:sp>
    </p:spTree>
    <p:extLst>
      <p:ext uri="{BB962C8B-B14F-4D97-AF65-F5344CB8AC3E}">
        <p14:creationId xmlns:p14="http://schemas.microsoft.com/office/powerpoint/2010/main" val="26603744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32000" y="437805"/>
            <a:ext cx="4392000" cy="1080654"/>
          </a:xfrm>
          <a:prstGeom prst="rect">
            <a:avLst/>
          </a:prstGeom>
        </p:spPr>
        <p:txBody>
          <a:bodyPr/>
          <a:lstStyle/>
          <a:p>
            <a:r>
              <a:rPr lang="en-GB"/>
              <a:t>Click to edit Master title style</a:t>
            </a:r>
            <a:endParaRPr lang="en-US" dirty="0"/>
          </a:p>
        </p:txBody>
      </p:sp>
      <p:sp>
        <p:nvSpPr>
          <p:cNvPr id="3" name="Content Placeholder 2"/>
          <p:cNvSpPr>
            <a:spLocks noGrp="1"/>
          </p:cNvSpPr>
          <p:nvPr>
            <p:ph sz="half" idx="1"/>
          </p:nvPr>
        </p:nvSpPr>
        <p:spPr>
          <a:xfrm>
            <a:off x="519728" y="2846200"/>
            <a:ext cx="3212862" cy="6783857"/>
          </a:xfrm>
          <a:prstGeom prst="rect">
            <a:avLst/>
          </a:prstGeo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3827085" y="2846200"/>
            <a:ext cx="3212862" cy="6783857"/>
          </a:xfrm>
          <a:prstGeom prst="rect">
            <a:avLst/>
          </a:prstGeo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a:xfrm>
            <a:off x="519728" y="9909729"/>
            <a:ext cx="1700927" cy="569240"/>
          </a:xfrm>
          <a:prstGeom prst="rect">
            <a:avLst/>
          </a:prstGeom>
        </p:spPr>
        <p:txBody>
          <a:bodyPr/>
          <a:lstStyle/>
          <a:p>
            <a:fld id="{CF9349D4-7CAA-BD48-B3DC-8987B04251DD}" type="datetimeFigureOut">
              <a:rPr lang="en-US" smtClean="0"/>
              <a:t>11/8/24</a:t>
            </a:fld>
            <a:endParaRPr lang="en-US"/>
          </a:p>
        </p:txBody>
      </p:sp>
      <p:sp>
        <p:nvSpPr>
          <p:cNvPr id="6" name="Footer Placeholder 5"/>
          <p:cNvSpPr>
            <a:spLocks noGrp="1"/>
          </p:cNvSpPr>
          <p:nvPr>
            <p:ph type="ftr" sz="quarter" idx="11"/>
          </p:nvPr>
        </p:nvSpPr>
        <p:spPr>
          <a:xfrm>
            <a:off x="2504143" y="9909729"/>
            <a:ext cx="2551390" cy="569240"/>
          </a:xfrm>
          <a:prstGeom prst="rect">
            <a:avLst/>
          </a:prstGeom>
        </p:spPr>
        <p:txBody>
          <a:bodyPr/>
          <a:lstStyle/>
          <a:p>
            <a:endParaRPr lang="en-US"/>
          </a:p>
        </p:txBody>
      </p:sp>
      <p:sp>
        <p:nvSpPr>
          <p:cNvPr id="7" name="Slide Number Placeholder 6"/>
          <p:cNvSpPr>
            <a:spLocks noGrp="1"/>
          </p:cNvSpPr>
          <p:nvPr>
            <p:ph type="sldNum" sz="quarter" idx="12"/>
          </p:nvPr>
        </p:nvSpPr>
        <p:spPr>
          <a:xfrm>
            <a:off x="5339020" y="9909729"/>
            <a:ext cx="1700927" cy="569240"/>
          </a:xfrm>
          <a:prstGeom prst="rect">
            <a:avLst/>
          </a:prstGeom>
        </p:spPr>
        <p:txBody>
          <a:bodyPr/>
          <a:lstStyle/>
          <a:p>
            <a:fld id="{FDF2856D-B6BD-5C44-83BB-CEB5BC73B7D3}" type="slidenum">
              <a:rPr lang="en-US" smtClean="0"/>
              <a:t>‹#›</a:t>
            </a:fld>
            <a:endParaRPr lang="en-US"/>
          </a:p>
        </p:txBody>
      </p:sp>
    </p:spTree>
    <p:extLst>
      <p:ext uri="{BB962C8B-B14F-4D97-AF65-F5344CB8AC3E}">
        <p14:creationId xmlns:p14="http://schemas.microsoft.com/office/powerpoint/2010/main" val="3609632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a:prstGeom prst="rect">
            <a:avLst/>
          </a:prstGeom>
        </p:spPr>
        <p:txBody>
          <a:bodyPr/>
          <a:lstStyle/>
          <a:p>
            <a:r>
              <a:rPr lang="en-GB"/>
              <a:t>Click to edit Master title style</a:t>
            </a:r>
            <a:endParaRPr lang="en-US" dirty="0"/>
          </a:p>
        </p:txBody>
      </p:sp>
      <p:sp>
        <p:nvSpPr>
          <p:cNvPr id="3" name="Text Placeholder 2"/>
          <p:cNvSpPr>
            <a:spLocks noGrp="1"/>
          </p:cNvSpPr>
          <p:nvPr>
            <p:ph type="body" idx="1"/>
          </p:nvPr>
        </p:nvSpPr>
        <p:spPr>
          <a:xfrm>
            <a:off x="520713" y="2620980"/>
            <a:ext cx="3198096" cy="1284502"/>
          </a:xfrm>
          <a:prstGeom prst="rect">
            <a:avLst/>
          </a:prstGeo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n-GB"/>
              <a:t>Click to edit Master text styles</a:t>
            </a:r>
          </a:p>
        </p:txBody>
      </p:sp>
      <p:sp>
        <p:nvSpPr>
          <p:cNvPr id="4" name="Content Placeholder 3"/>
          <p:cNvSpPr>
            <a:spLocks noGrp="1"/>
          </p:cNvSpPr>
          <p:nvPr>
            <p:ph sz="half" idx="2"/>
          </p:nvPr>
        </p:nvSpPr>
        <p:spPr>
          <a:xfrm>
            <a:off x="520713" y="3905482"/>
            <a:ext cx="3198096" cy="5744375"/>
          </a:xfrm>
          <a:prstGeom prst="rect">
            <a:avLst/>
          </a:prstGeo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3827086" y="2620980"/>
            <a:ext cx="3213847" cy="1284502"/>
          </a:xfrm>
          <a:prstGeom prst="rect">
            <a:avLst/>
          </a:prstGeo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n-GB"/>
              <a:t>Click to edit Master text styles</a:t>
            </a:r>
          </a:p>
        </p:txBody>
      </p:sp>
      <p:sp>
        <p:nvSpPr>
          <p:cNvPr id="6" name="Content Placeholder 5"/>
          <p:cNvSpPr>
            <a:spLocks noGrp="1"/>
          </p:cNvSpPr>
          <p:nvPr>
            <p:ph sz="quarter" idx="4"/>
          </p:nvPr>
        </p:nvSpPr>
        <p:spPr>
          <a:xfrm>
            <a:off x="3827086" y="3905482"/>
            <a:ext cx="3213847" cy="5744375"/>
          </a:xfrm>
          <a:prstGeom prst="rect">
            <a:avLst/>
          </a:prstGeo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a:xfrm>
            <a:off x="519728" y="9909729"/>
            <a:ext cx="1700927" cy="569240"/>
          </a:xfrm>
          <a:prstGeom prst="rect">
            <a:avLst/>
          </a:prstGeom>
        </p:spPr>
        <p:txBody>
          <a:bodyPr/>
          <a:lstStyle/>
          <a:p>
            <a:fld id="{CF9349D4-7CAA-BD48-B3DC-8987B04251DD}" type="datetimeFigureOut">
              <a:rPr lang="en-US" smtClean="0"/>
              <a:t>11/8/24</a:t>
            </a:fld>
            <a:endParaRPr lang="en-US"/>
          </a:p>
        </p:txBody>
      </p:sp>
      <p:sp>
        <p:nvSpPr>
          <p:cNvPr id="8" name="Footer Placeholder 7"/>
          <p:cNvSpPr>
            <a:spLocks noGrp="1"/>
          </p:cNvSpPr>
          <p:nvPr>
            <p:ph type="ftr" sz="quarter" idx="11"/>
          </p:nvPr>
        </p:nvSpPr>
        <p:spPr>
          <a:xfrm>
            <a:off x="2504143" y="9909729"/>
            <a:ext cx="2551390" cy="569240"/>
          </a:xfrm>
          <a:prstGeom prst="rect">
            <a:avLst/>
          </a:prstGeom>
        </p:spPr>
        <p:txBody>
          <a:bodyPr/>
          <a:lstStyle/>
          <a:p>
            <a:endParaRPr lang="en-US"/>
          </a:p>
        </p:txBody>
      </p:sp>
      <p:sp>
        <p:nvSpPr>
          <p:cNvPr id="9" name="Slide Number Placeholder 8"/>
          <p:cNvSpPr>
            <a:spLocks noGrp="1"/>
          </p:cNvSpPr>
          <p:nvPr>
            <p:ph type="sldNum" sz="quarter" idx="12"/>
          </p:nvPr>
        </p:nvSpPr>
        <p:spPr>
          <a:xfrm>
            <a:off x="5339020" y="9909729"/>
            <a:ext cx="1700927" cy="569240"/>
          </a:xfrm>
          <a:prstGeom prst="rect">
            <a:avLst/>
          </a:prstGeom>
        </p:spPr>
        <p:txBody>
          <a:bodyPr/>
          <a:lstStyle/>
          <a:p>
            <a:fld id="{FDF2856D-B6BD-5C44-83BB-CEB5BC73B7D3}" type="slidenum">
              <a:rPr lang="en-US" smtClean="0"/>
              <a:t>‹#›</a:t>
            </a:fld>
            <a:endParaRPr lang="en-US"/>
          </a:p>
        </p:txBody>
      </p:sp>
    </p:spTree>
    <p:extLst>
      <p:ext uri="{BB962C8B-B14F-4D97-AF65-F5344CB8AC3E}">
        <p14:creationId xmlns:p14="http://schemas.microsoft.com/office/powerpoint/2010/main" val="37626497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32000" y="437805"/>
            <a:ext cx="4392000" cy="1080654"/>
          </a:xfrm>
          <a:prstGeom prst="rect">
            <a:avLst/>
          </a:prstGeom>
        </p:spPr>
        <p:txBody>
          <a:bodyPr/>
          <a:lstStyle/>
          <a:p>
            <a:r>
              <a:rPr lang="en-GB"/>
              <a:t>Click to edit Master title style</a:t>
            </a:r>
            <a:endParaRPr lang="en-US" dirty="0"/>
          </a:p>
        </p:txBody>
      </p:sp>
      <p:sp>
        <p:nvSpPr>
          <p:cNvPr id="3" name="Date Placeholder 2"/>
          <p:cNvSpPr>
            <a:spLocks noGrp="1"/>
          </p:cNvSpPr>
          <p:nvPr>
            <p:ph type="dt" sz="half" idx="10"/>
          </p:nvPr>
        </p:nvSpPr>
        <p:spPr>
          <a:xfrm>
            <a:off x="519728" y="9909729"/>
            <a:ext cx="1700927" cy="569240"/>
          </a:xfrm>
          <a:prstGeom prst="rect">
            <a:avLst/>
          </a:prstGeom>
        </p:spPr>
        <p:txBody>
          <a:bodyPr/>
          <a:lstStyle/>
          <a:p>
            <a:fld id="{CF9349D4-7CAA-BD48-B3DC-8987B04251DD}" type="datetimeFigureOut">
              <a:rPr lang="en-US" smtClean="0"/>
              <a:t>11/8/24</a:t>
            </a:fld>
            <a:endParaRPr lang="en-US"/>
          </a:p>
        </p:txBody>
      </p:sp>
      <p:sp>
        <p:nvSpPr>
          <p:cNvPr id="4" name="Footer Placeholder 3"/>
          <p:cNvSpPr>
            <a:spLocks noGrp="1"/>
          </p:cNvSpPr>
          <p:nvPr>
            <p:ph type="ftr" sz="quarter" idx="11"/>
          </p:nvPr>
        </p:nvSpPr>
        <p:spPr>
          <a:xfrm>
            <a:off x="2504143" y="9909729"/>
            <a:ext cx="2551390" cy="569240"/>
          </a:xfrm>
          <a:prstGeom prst="rect">
            <a:avLst/>
          </a:prstGeom>
        </p:spPr>
        <p:txBody>
          <a:bodyPr/>
          <a:lstStyle/>
          <a:p>
            <a:endParaRPr lang="en-US"/>
          </a:p>
        </p:txBody>
      </p:sp>
      <p:sp>
        <p:nvSpPr>
          <p:cNvPr id="5" name="Slide Number Placeholder 4"/>
          <p:cNvSpPr>
            <a:spLocks noGrp="1"/>
          </p:cNvSpPr>
          <p:nvPr>
            <p:ph type="sldNum" sz="quarter" idx="12"/>
          </p:nvPr>
        </p:nvSpPr>
        <p:spPr>
          <a:xfrm>
            <a:off x="5339020" y="9909729"/>
            <a:ext cx="1700927" cy="569240"/>
          </a:xfrm>
          <a:prstGeom prst="rect">
            <a:avLst/>
          </a:prstGeom>
        </p:spPr>
        <p:txBody>
          <a:bodyPr/>
          <a:lstStyle/>
          <a:p>
            <a:fld id="{FDF2856D-B6BD-5C44-83BB-CEB5BC73B7D3}" type="slidenum">
              <a:rPr lang="en-US" smtClean="0"/>
              <a:t>‹#›</a:t>
            </a:fld>
            <a:endParaRPr lang="en-US"/>
          </a:p>
        </p:txBody>
      </p:sp>
    </p:spTree>
    <p:extLst>
      <p:ext uri="{BB962C8B-B14F-4D97-AF65-F5344CB8AC3E}">
        <p14:creationId xmlns:p14="http://schemas.microsoft.com/office/powerpoint/2010/main" val="1633402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519728" y="9909729"/>
            <a:ext cx="1700927" cy="569240"/>
          </a:xfrm>
          <a:prstGeom prst="rect">
            <a:avLst/>
          </a:prstGeom>
        </p:spPr>
        <p:txBody>
          <a:bodyPr/>
          <a:lstStyle/>
          <a:p>
            <a:fld id="{CF9349D4-7CAA-BD48-B3DC-8987B04251DD}" type="datetimeFigureOut">
              <a:rPr lang="en-US" smtClean="0"/>
              <a:t>11/8/24</a:t>
            </a:fld>
            <a:endParaRPr lang="en-US"/>
          </a:p>
        </p:txBody>
      </p:sp>
      <p:sp>
        <p:nvSpPr>
          <p:cNvPr id="3" name="Footer Placeholder 2"/>
          <p:cNvSpPr>
            <a:spLocks noGrp="1"/>
          </p:cNvSpPr>
          <p:nvPr>
            <p:ph type="ftr" sz="quarter" idx="11"/>
          </p:nvPr>
        </p:nvSpPr>
        <p:spPr>
          <a:xfrm>
            <a:off x="2504143" y="9909729"/>
            <a:ext cx="2551390" cy="569240"/>
          </a:xfrm>
          <a:prstGeom prst="rect">
            <a:avLst/>
          </a:prstGeom>
        </p:spPr>
        <p:txBody>
          <a:bodyPr/>
          <a:lstStyle/>
          <a:p>
            <a:endParaRPr lang="en-US"/>
          </a:p>
        </p:txBody>
      </p:sp>
      <p:sp>
        <p:nvSpPr>
          <p:cNvPr id="4" name="Slide Number Placeholder 3"/>
          <p:cNvSpPr>
            <a:spLocks noGrp="1"/>
          </p:cNvSpPr>
          <p:nvPr>
            <p:ph type="sldNum" sz="quarter" idx="12"/>
          </p:nvPr>
        </p:nvSpPr>
        <p:spPr>
          <a:xfrm>
            <a:off x="5339020" y="9909729"/>
            <a:ext cx="1700927" cy="569240"/>
          </a:xfrm>
          <a:prstGeom prst="rect">
            <a:avLst/>
          </a:prstGeom>
        </p:spPr>
        <p:txBody>
          <a:bodyPr/>
          <a:lstStyle/>
          <a:p>
            <a:fld id="{FDF2856D-B6BD-5C44-83BB-CEB5BC73B7D3}" type="slidenum">
              <a:rPr lang="en-US" smtClean="0"/>
              <a:t>‹#›</a:t>
            </a:fld>
            <a:endParaRPr lang="en-US"/>
          </a:p>
        </p:txBody>
      </p:sp>
    </p:spTree>
    <p:extLst>
      <p:ext uri="{BB962C8B-B14F-4D97-AF65-F5344CB8AC3E}">
        <p14:creationId xmlns:p14="http://schemas.microsoft.com/office/powerpoint/2010/main" val="3862568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a:prstGeom prst="rect">
            <a:avLst/>
          </a:prstGeom>
        </p:spPr>
        <p:txBody>
          <a:bodyPr anchor="b"/>
          <a:lstStyle>
            <a:lvl1pPr>
              <a:defRPr sz="2645"/>
            </a:lvl1pPr>
          </a:lstStyle>
          <a:p>
            <a:r>
              <a:rPr lang="en-GB"/>
              <a:t>Click to edit Master title style</a:t>
            </a:r>
            <a:endParaRPr lang="en-US" dirty="0"/>
          </a:p>
        </p:txBody>
      </p:sp>
      <p:sp>
        <p:nvSpPr>
          <p:cNvPr id="3" name="Content Placeholder 2"/>
          <p:cNvSpPr>
            <a:spLocks noGrp="1"/>
          </p:cNvSpPr>
          <p:nvPr>
            <p:ph idx="1"/>
          </p:nvPr>
        </p:nvSpPr>
        <p:spPr>
          <a:xfrm>
            <a:off x="3213847" y="1539425"/>
            <a:ext cx="3827085" cy="7598117"/>
          </a:xfrm>
          <a:prstGeom prst="rect">
            <a:avLst/>
          </a:prstGeo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520712" y="3207544"/>
            <a:ext cx="2438192" cy="5942372"/>
          </a:xfrm>
          <a:prstGeom prst="rect">
            <a:avLst/>
          </a:prstGeo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n-GB"/>
              <a:t>Click to edit Master text styles</a:t>
            </a:r>
          </a:p>
        </p:txBody>
      </p:sp>
      <p:sp>
        <p:nvSpPr>
          <p:cNvPr id="5" name="Date Placeholder 4"/>
          <p:cNvSpPr>
            <a:spLocks noGrp="1"/>
          </p:cNvSpPr>
          <p:nvPr>
            <p:ph type="dt" sz="half" idx="10"/>
          </p:nvPr>
        </p:nvSpPr>
        <p:spPr>
          <a:xfrm>
            <a:off x="519728" y="9909729"/>
            <a:ext cx="1700927" cy="569240"/>
          </a:xfrm>
          <a:prstGeom prst="rect">
            <a:avLst/>
          </a:prstGeom>
        </p:spPr>
        <p:txBody>
          <a:bodyPr/>
          <a:lstStyle/>
          <a:p>
            <a:fld id="{CF9349D4-7CAA-BD48-B3DC-8987B04251DD}" type="datetimeFigureOut">
              <a:rPr lang="en-US" smtClean="0"/>
              <a:t>11/8/24</a:t>
            </a:fld>
            <a:endParaRPr lang="en-US"/>
          </a:p>
        </p:txBody>
      </p:sp>
      <p:sp>
        <p:nvSpPr>
          <p:cNvPr id="6" name="Footer Placeholder 5"/>
          <p:cNvSpPr>
            <a:spLocks noGrp="1"/>
          </p:cNvSpPr>
          <p:nvPr>
            <p:ph type="ftr" sz="quarter" idx="11"/>
          </p:nvPr>
        </p:nvSpPr>
        <p:spPr>
          <a:xfrm>
            <a:off x="2504143" y="9909729"/>
            <a:ext cx="2551390" cy="569240"/>
          </a:xfrm>
          <a:prstGeom prst="rect">
            <a:avLst/>
          </a:prstGeom>
        </p:spPr>
        <p:txBody>
          <a:bodyPr/>
          <a:lstStyle/>
          <a:p>
            <a:endParaRPr lang="en-US"/>
          </a:p>
        </p:txBody>
      </p:sp>
      <p:sp>
        <p:nvSpPr>
          <p:cNvPr id="7" name="Slide Number Placeholder 6"/>
          <p:cNvSpPr>
            <a:spLocks noGrp="1"/>
          </p:cNvSpPr>
          <p:nvPr>
            <p:ph type="sldNum" sz="quarter" idx="12"/>
          </p:nvPr>
        </p:nvSpPr>
        <p:spPr>
          <a:xfrm>
            <a:off x="5339020" y="9909729"/>
            <a:ext cx="1700927" cy="569240"/>
          </a:xfrm>
          <a:prstGeom prst="rect">
            <a:avLst/>
          </a:prstGeom>
        </p:spPr>
        <p:txBody>
          <a:bodyPr/>
          <a:lstStyle/>
          <a:p>
            <a:fld id="{FDF2856D-B6BD-5C44-83BB-CEB5BC73B7D3}" type="slidenum">
              <a:rPr lang="en-US" smtClean="0"/>
              <a:t>‹#›</a:t>
            </a:fld>
            <a:endParaRPr lang="en-US"/>
          </a:p>
        </p:txBody>
      </p:sp>
    </p:spTree>
    <p:extLst>
      <p:ext uri="{BB962C8B-B14F-4D97-AF65-F5344CB8AC3E}">
        <p14:creationId xmlns:p14="http://schemas.microsoft.com/office/powerpoint/2010/main" val="35194323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a:prstGeom prst="rect">
            <a:avLst/>
          </a:prstGeom>
        </p:spPr>
        <p:txBody>
          <a:bodyPr anchor="b"/>
          <a:lstStyle>
            <a:lvl1pPr>
              <a:defRPr sz="2645"/>
            </a:lvl1pPr>
          </a:lstStyle>
          <a:p>
            <a:r>
              <a:rPr lang="en-GB"/>
              <a:t>Click to edit Master title style</a:t>
            </a:r>
            <a:endParaRPr lang="en-US" dirty="0"/>
          </a:p>
        </p:txBody>
      </p:sp>
      <p:sp>
        <p:nvSpPr>
          <p:cNvPr id="3" name="Picture Placeholder 2"/>
          <p:cNvSpPr>
            <a:spLocks noGrp="1" noChangeAspect="1"/>
          </p:cNvSpPr>
          <p:nvPr>
            <p:ph type="pic" idx="1"/>
          </p:nvPr>
        </p:nvSpPr>
        <p:spPr>
          <a:xfrm>
            <a:off x="3213847" y="1539425"/>
            <a:ext cx="3827085" cy="7598117"/>
          </a:xfrm>
          <a:prstGeom prst="rect">
            <a:avLst/>
          </a:prstGeo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en-GB"/>
              <a:t>Click icon to add picture</a:t>
            </a:r>
            <a:endParaRPr lang="en-US" dirty="0"/>
          </a:p>
        </p:txBody>
      </p:sp>
      <p:sp>
        <p:nvSpPr>
          <p:cNvPr id="4" name="Text Placeholder 3"/>
          <p:cNvSpPr>
            <a:spLocks noGrp="1"/>
          </p:cNvSpPr>
          <p:nvPr>
            <p:ph type="body" sz="half" idx="2"/>
          </p:nvPr>
        </p:nvSpPr>
        <p:spPr>
          <a:xfrm>
            <a:off x="520712" y="3207544"/>
            <a:ext cx="2438192" cy="5942372"/>
          </a:xfrm>
          <a:prstGeom prst="rect">
            <a:avLst/>
          </a:prstGeo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n-GB"/>
              <a:t>Click to edit Master text styles</a:t>
            </a:r>
          </a:p>
        </p:txBody>
      </p:sp>
      <p:sp>
        <p:nvSpPr>
          <p:cNvPr id="5" name="Date Placeholder 4"/>
          <p:cNvSpPr>
            <a:spLocks noGrp="1"/>
          </p:cNvSpPr>
          <p:nvPr>
            <p:ph type="dt" sz="half" idx="10"/>
          </p:nvPr>
        </p:nvSpPr>
        <p:spPr>
          <a:xfrm>
            <a:off x="519728" y="9909729"/>
            <a:ext cx="1700927" cy="569240"/>
          </a:xfrm>
          <a:prstGeom prst="rect">
            <a:avLst/>
          </a:prstGeom>
        </p:spPr>
        <p:txBody>
          <a:bodyPr/>
          <a:lstStyle/>
          <a:p>
            <a:fld id="{CF9349D4-7CAA-BD48-B3DC-8987B04251DD}" type="datetimeFigureOut">
              <a:rPr lang="en-US" smtClean="0"/>
              <a:t>11/8/24</a:t>
            </a:fld>
            <a:endParaRPr lang="en-US"/>
          </a:p>
        </p:txBody>
      </p:sp>
      <p:sp>
        <p:nvSpPr>
          <p:cNvPr id="6" name="Footer Placeholder 5"/>
          <p:cNvSpPr>
            <a:spLocks noGrp="1"/>
          </p:cNvSpPr>
          <p:nvPr>
            <p:ph type="ftr" sz="quarter" idx="11"/>
          </p:nvPr>
        </p:nvSpPr>
        <p:spPr>
          <a:xfrm>
            <a:off x="2504143" y="9909729"/>
            <a:ext cx="2551390" cy="569240"/>
          </a:xfrm>
          <a:prstGeom prst="rect">
            <a:avLst/>
          </a:prstGeom>
        </p:spPr>
        <p:txBody>
          <a:bodyPr/>
          <a:lstStyle/>
          <a:p>
            <a:endParaRPr lang="en-US"/>
          </a:p>
        </p:txBody>
      </p:sp>
      <p:sp>
        <p:nvSpPr>
          <p:cNvPr id="7" name="Slide Number Placeholder 6"/>
          <p:cNvSpPr>
            <a:spLocks noGrp="1"/>
          </p:cNvSpPr>
          <p:nvPr>
            <p:ph type="sldNum" sz="quarter" idx="12"/>
          </p:nvPr>
        </p:nvSpPr>
        <p:spPr>
          <a:xfrm>
            <a:off x="5339020" y="9909729"/>
            <a:ext cx="1700927" cy="569240"/>
          </a:xfrm>
          <a:prstGeom prst="rect">
            <a:avLst/>
          </a:prstGeom>
        </p:spPr>
        <p:txBody>
          <a:bodyPr/>
          <a:lstStyle/>
          <a:p>
            <a:fld id="{FDF2856D-B6BD-5C44-83BB-CEB5BC73B7D3}" type="slidenum">
              <a:rPr lang="en-US" smtClean="0"/>
              <a:t>‹#›</a:t>
            </a:fld>
            <a:endParaRPr lang="en-US"/>
          </a:p>
        </p:txBody>
      </p:sp>
    </p:spTree>
    <p:extLst>
      <p:ext uri="{BB962C8B-B14F-4D97-AF65-F5344CB8AC3E}">
        <p14:creationId xmlns:p14="http://schemas.microsoft.com/office/powerpoint/2010/main" val="10572207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EBDD0D7C-6730-9C6D-51DE-B7F583D5FB3D}"/>
              </a:ext>
            </a:extLst>
          </p:cNvPr>
          <p:cNvPicPr>
            <a:picLocks noChangeAspect="1"/>
          </p:cNvPicPr>
          <p:nvPr userDrawn="1"/>
        </p:nvPicPr>
        <p:blipFill>
          <a:blip r:embed="rId13"/>
          <a:stretch>
            <a:fillRect/>
          </a:stretch>
        </p:blipFill>
        <p:spPr>
          <a:xfrm>
            <a:off x="1587" y="6005513"/>
            <a:ext cx="7556500" cy="4686300"/>
          </a:xfrm>
          <a:prstGeom prst="rect">
            <a:avLst/>
          </a:prstGeom>
        </p:spPr>
      </p:pic>
      <p:pic>
        <p:nvPicPr>
          <p:cNvPr id="11" name="Picture 10">
            <a:extLst>
              <a:ext uri="{FF2B5EF4-FFF2-40B4-BE49-F238E27FC236}">
                <a16:creationId xmlns:a16="http://schemas.microsoft.com/office/drawing/2014/main" id="{0A440771-7CCB-C3A6-38C1-85C10529D6CF}"/>
              </a:ext>
            </a:extLst>
          </p:cNvPr>
          <p:cNvPicPr>
            <a:picLocks noChangeAspect="1"/>
          </p:cNvPicPr>
          <p:nvPr userDrawn="1"/>
        </p:nvPicPr>
        <p:blipFill>
          <a:blip r:embed="rId14"/>
          <a:stretch>
            <a:fillRect/>
          </a:stretch>
        </p:blipFill>
        <p:spPr>
          <a:xfrm>
            <a:off x="0" y="0"/>
            <a:ext cx="7302500" cy="2514600"/>
          </a:xfrm>
          <a:prstGeom prst="rect">
            <a:avLst/>
          </a:prstGeom>
        </p:spPr>
      </p:pic>
      <p:sp>
        <p:nvSpPr>
          <p:cNvPr id="2" name="Title Placeholder 1"/>
          <p:cNvSpPr>
            <a:spLocks noGrp="1"/>
          </p:cNvSpPr>
          <p:nvPr>
            <p:ph type="title"/>
          </p:nvPr>
        </p:nvSpPr>
        <p:spPr>
          <a:xfrm>
            <a:off x="432000" y="437805"/>
            <a:ext cx="4392000" cy="1080654"/>
          </a:xfrm>
          <a:prstGeom prst="rect">
            <a:avLst/>
          </a:prstGeom>
        </p:spPr>
        <p:txBody>
          <a:bodyPr vert="horz" lIns="0" tIns="0" rIns="0" bIns="0" rtlCol="0" anchor="t" anchorCtr="0">
            <a:normAutofit/>
          </a:bodyPr>
          <a:lstStyle/>
          <a:p>
            <a:r>
              <a:rPr lang="en-GB"/>
              <a:t>Click to edit Master title style</a:t>
            </a:r>
            <a:endParaRPr lang="en-US" dirty="0"/>
          </a:p>
        </p:txBody>
      </p:sp>
      <p:sp>
        <p:nvSpPr>
          <p:cNvPr id="3" name="Text Placeholder 2"/>
          <p:cNvSpPr>
            <a:spLocks noGrp="1"/>
          </p:cNvSpPr>
          <p:nvPr>
            <p:ph type="body" idx="1"/>
          </p:nvPr>
        </p:nvSpPr>
        <p:spPr>
          <a:xfrm>
            <a:off x="431999" y="2717800"/>
            <a:ext cx="6695875" cy="6912257"/>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Tree>
    <p:extLst>
      <p:ext uri="{BB962C8B-B14F-4D97-AF65-F5344CB8AC3E}">
        <p14:creationId xmlns:p14="http://schemas.microsoft.com/office/powerpoint/2010/main" val="6011215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ts val="3000"/>
        </a:lnSpc>
        <a:spcBef>
          <a:spcPct val="0"/>
        </a:spcBef>
        <a:buNone/>
        <a:defRPr sz="2800"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51" userDrawn="1">
          <p15:clr>
            <a:srgbClr val="F26B43"/>
          </p15:clr>
        </p15:guide>
        <p15:guide id="2" pos="272" userDrawn="1">
          <p15:clr>
            <a:srgbClr val="F26B43"/>
          </p15:clr>
        </p15:guide>
        <p15:guide id="3" pos="4490" userDrawn="1">
          <p15:clr>
            <a:srgbClr val="F26B43"/>
          </p15:clr>
        </p15:guide>
        <p15:guide id="4" pos="3175" userDrawn="1">
          <p15:clr>
            <a:srgbClr val="F26B43"/>
          </p15:clr>
        </p15:guide>
        <p15:guide id="5" pos="1587" userDrawn="1">
          <p15:clr>
            <a:srgbClr val="F26B43"/>
          </p15:clr>
        </p15:guide>
        <p15:guide id="6" pos="1723" userDrawn="1">
          <p15:clr>
            <a:srgbClr val="F26B43"/>
          </p15:clr>
        </p15:guide>
        <p15:guide id="7" pos="3039" userDrawn="1">
          <p15:clr>
            <a:srgbClr val="F26B43"/>
          </p15:clr>
        </p15:guide>
        <p15:guide id="8" orient="horz" pos="1712" userDrawn="1">
          <p15:clr>
            <a:srgbClr val="F26B43"/>
          </p15:clr>
        </p15:guide>
        <p15:guide id="9" orient="horz" pos="5635"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11C87586-F1DC-C0FB-FA8D-1B7867C7A129}"/>
              </a:ext>
            </a:extLst>
          </p:cNvPr>
          <p:cNvSpPr>
            <a:spLocks noGrp="1"/>
          </p:cNvSpPr>
          <p:nvPr>
            <p:ph idx="10"/>
          </p:nvPr>
        </p:nvSpPr>
        <p:spPr/>
        <p:txBody>
          <a:bodyPr/>
          <a:lstStyle/>
          <a:p>
            <a:endParaRPr lang="en-AU"/>
          </a:p>
        </p:txBody>
      </p:sp>
      <p:sp>
        <p:nvSpPr>
          <p:cNvPr id="5" name="Content Placeholder 4">
            <a:extLst>
              <a:ext uri="{FF2B5EF4-FFF2-40B4-BE49-F238E27FC236}">
                <a16:creationId xmlns:a16="http://schemas.microsoft.com/office/drawing/2014/main" id="{20896D6E-5A59-44E3-EEDE-9E07304238C9}"/>
              </a:ext>
            </a:extLst>
          </p:cNvPr>
          <p:cNvSpPr>
            <a:spLocks noGrp="1"/>
          </p:cNvSpPr>
          <p:nvPr>
            <p:ph idx="11"/>
          </p:nvPr>
        </p:nvSpPr>
        <p:spPr/>
        <p:txBody>
          <a:bodyPr/>
          <a:lstStyle/>
          <a:p>
            <a:endParaRPr lang="en-AU"/>
          </a:p>
        </p:txBody>
      </p:sp>
      <p:sp>
        <p:nvSpPr>
          <p:cNvPr id="6" name="Content Placeholder 5">
            <a:extLst>
              <a:ext uri="{FF2B5EF4-FFF2-40B4-BE49-F238E27FC236}">
                <a16:creationId xmlns:a16="http://schemas.microsoft.com/office/drawing/2014/main" id="{93BC7066-DD5B-EFD3-FA80-9900ACFBA058}"/>
              </a:ext>
            </a:extLst>
          </p:cNvPr>
          <p:cNvSpPr>
            <a:spLocks noGrp="1"/>
          </p:cNvSpPr>
          <p:nvPr>
            <p:ph idx="12"/>
          </p:nvPr>
        </p:nvSpPr>
        <p:spPr/>
        <p:txBody>
          <a:bodyPr/>
          <a:lstStyle/>
          <a:p>
            <a:endParaRPr lang="en-AU"/>
          </a:p>
        </p:txBody>
      </p:sp>
      <p:sp>
        <p:nvSpPr>
          <p:cNvPr id="7" name="Content Placeholder 6">
            <a:extLst>
              <a:ext uri="{FF2B5EF4-FFF2-40B4-BE49-F238E27FC236}">
                <a16:creationId xmlns:a16="http://schemas.microsoft.com/office/drawing/2014/main" id="{6E3A5A93-ADC1-D6D4-A902-8A6DAEED36B4}"/>
              </a:ext>
            </a:extLst>
          </p:cNvPr>
          <p:cNvSpPr>
            <a:spLocks noGrp="1"/>
          </p:cNvSpPr>
          <p:nvPr>
            <p:ph idx="13"/>
          </p:nvPr>
        </p:nvSpPr>
        <p:spPr/>
        <p:txBody>
          <a:bodyPr/>
          <a:lstStyle/>
          <a:p>
            <a:endParaRPr lang="en-AU"/>
          </a:p>
        </p:txBody>
      </p:sp>
      <p:sp>
        <p:nvSpPr>
          <p:cNvPr id="9" name="Title 1">
            <a:extLst>
              <a:ext uri="{FF2B5EF4-FFF2-40B4-BE49-F238E27FC236}">
                <a16:creationId xmlns:a16="http://schemas.microsoft.com/office/drawing/2014/main" id="{2F53CD0B-1820-1476-E852-B7A784665BE5}"/>
              </a:ext>
            </a:extLst>
          </p:cNvPr>
          <p:cNvSpPr>
            <a:spLocks noGrp="1"/>
          </p:cNvSpPr>
          <p:nvPr>
            <p:ph type="title" idx="4294967295"/>
          </p:nvPr>
        </p:nvSpPr>
        <p:spPr>
          <a:xfrm>
            <a:off x="432000" y="437805"/>
            <a:ext cx="4392000" cy="1080654"/>
          </a:xfrm>
        </p:spPr>
        <p:txBody>
          <a:bodyPr>
            <a:noAutofit/>
          </a:bodyPr>
          <a:lstStyle/>
          <a:p>
            <a:r>
              <a:rPr lang="en-AU" dirty="0">
                <a:solidFill>
                  <a:srgbClr val="0072CE"/>
                </a:solidFill>
                <a:effectLst/>
                <a:latin typeface="Calibri Light" panose="020F0302020204030204" pitchFamily="34" charset="0"/>
              </a:rPr>
              <a:t>Short hypothesis to get attention, extending over three lines [≈15 words]</a:t>
            </a:r>
            <a:endParaRPr lang="en-AU" dirty="0">
              <a:solidFill>
                <a:srgbClr val="0072CE"/>
              </a:solidFill>
            </a:endParaRPr>
          </a:p>
        </p:txBody>
      </p:sp>
      <p:sp>
        <p:nvSpPr>
          <p:cNvPr id="10" name="Content Placeholder 2">
            <a:extLst>
              <a:ext uri="{FF2B5EF4-FFF2-40B4-BE49-F238E27FC236}">
                <a16:creationId xmlns:a16="http://schemas.microsoft.com/office/drawing/2014/main" id="{6C53BC5E-9C93-D0E4-F522-75429B98773D}"/>
              </a:ext>
            </a:extLst>
          </p:cNvPr>
          <p:cNvSpPr>
            <a:spLocks noGrp="1"/>
          </p:cNvSpPr>
          <p:nvPr>
            <p:ph idx="4294967295"/>
          </p:nvPr>
        </p:nvSpPr>
        <p:spPr>
          <a:xfrm>
            <a:off x="431999" y="2717800"/>
            <a:ext cx="6695875" cy="1489808"/>
          </a:xfrm>
        </p:spPr>
        <p:txBody>
          <a:bodyPr lIns="0" tIns="0" rIns="0" bIns="180000">
            <a:spAutoFit/>
          </a:bodyPr>
          <a:lstStyle/>
          <a:p>
            <a:pPr marL="0" indent="0">
              <a:lnSpc>
                <a:spcPts val="1800"/>
              </a:lnSpc>
              <a:spcBef>
                <a:spcPts val="0"/>
              </a:spcBef>
              <a:spcAft>
                <a:spcPts val="1200"/>
              </a:spcAft>
              <a:buNone/>
            </a:pPr>
            <a:r>
              <a:rPr lang="en-AU" sz="1600" b="1" dirty="0">
                <a:effectLst/>
                <a:latin typeface="Calibri" panose="020F0502020204030204" pitchFamily="34" charset="0"/>
              </a:rPr>
              <a:t>Official title of your abstract or paper</a:t>
            </a:r>
            <a:endParaRPr lang="en-AU" sz="1600" dirty="0">
              <a:effectLst/>
              <a:latin typeface="Calibri" panose="020F0502020204030204" pitchFamily="34" charset="0"/>
            </a:endParaRPr>
          </a:p>
          <a:p>
            <a:pPr marL="0" indent="0">
              <a:lnSpc>
                <a:spcPts val="1800"/>
              </a:lnSpc>
              <a:spcBef>
                <a:spcPts val="0"/>
              </a:spcBef>
              <a:spcAft>
                <a:spcPts val="1200"/>
              </a:spcAft>
              <a:buNone/>
            </a:pPr>
            <a:r>
              <a:rPr lang="en-AU" sz="1600" dirty="0">
                <a:solidFill>
                  <a:srgbClr val="009639"/>
                </a:solidFill>
                <a:effectLst/>
                <a:latin typeface="Calibri Light" panose="020F0302020204030204" pitchFamily="34" charset="0"/>
              </a:rPr>
              <a:t>[≈50 words] Use this space for an introduction. This poster template and font size has been designed and optimised to be printed on an A1 page (594mm × 420mm) and may be reduced down to an A4 page (210mm × 297mm). To maintain legibility, avoid reducing the size of text or imagery.</a:t>
            </a:r>
          </a:p>
        </p:txBody>
      </p:sp>
      <p:pic>
        <p:nvPicPr>
          <p:cNvPr id="11" name="Graphic 10">
            <a:extLst>
              <a:ext uri="{FF2B5EF4-FFF2-40B4-BE49-F238E27FC236}">
                <a16:creationId xmlns:a16="http://schemas.microsoft.com/office/drawing/2014/main" id="{F055A380-D645-E621-2E14-68498898671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735263" y="9198637"/>
            <a:ext cx="648000" cy="648000"/>
          </a:xfrm>
          <a:prstGeom prst="rect">
            <a:avLst/>
          </a:prstGeom>
        </p:spPr>
      </p:pic>
      <p:sp>
        <p:nvSpPr>
          <p:cNvPr id="12" name="Content Placeholder 2">
            <a:extLst>
              <a:ext uri="{FF2B5EF4-FFF2-40B4-BE49-F238E27FC236}">
                <a16:creationId xmlns:a16="http://schemas.microsoft.com/office/drawing/2014/main" id="{97B69BF7-11F7-138C-8794-DEC2DE207D0A}"/>
              </a:ext>
            </a:extLst>
          </p:cNvPr>
          <p:cNvSpPr txBox="1">
            <a:spLocks/>
          </p:cNvSpPr>
          <p:nvPr/>
        </p:nvSpPr>
        <p:spPr>
          <a:xfrm>
            <a:off x="3527875" y="9090637"/>
            <a:ext cx="3600000" cy="864000"/>
          </a:xfrm>
          <a:prstGeom prst="rect">
            <a:avLst/>
          </a:prstGeom>
        </p:spPr>
        <p:txBody>
          <a:bodyPr vert="horz" lIns="0" tIns="0" rIns="0" bIns="0" numCol="1" spcCol="216000" rtlCol="0" anchor="ctr" anchorCtr="0">
            <a:noAutofit/>
          </a:bodyPr>
          <a:lst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marL="0" indent="0">
              <a:lnSpc>
                <a:spcPts val="1200"/>
              </a:lnSpc>
              <a:spcBef>
                <a:spcPts val="0"/>
              </a:spcBef>
              <a:buNone/>
            </a:pPr>
            <a:r>
              <a:rPr lang="en-AU" sz="1100" dirty="0">
                <a:solidFill>
                  <a:srgbClr val="0072CE"/>
                </a:solidFill>
                <a:effectLst/>
                <a:latin typeface="Calibri" panose="020F0502020204030204" pitchFamily="34" charset="0"/>
                <a:cs typeface="Calibri" panose="020F0502020204030204" pitchFamily="34" charset="0"/>
              </a:rPr>
              <a:t>Further information</a:t>
            </a:r>
          </a:p>
          <a:p>
            <a:pPr marL="0" indent="0">
              <a:lnSpc>
                <a:spcPts val="1200"/>
              </a:lnSpc>
              <a:spcBef>
                <a:spcPts val="0"/>
              </a:spcBef>
              <a:spcAft>
                <a:spcPts val="600"/>
              </a:spcAft>
              <a:buNone/>
            </a:pPr>
            <a:r>
              <a:rPr lang="en-AU" sz="900" dirty="0">
                <a:effectLst/>
                <a:latin typeface="Calibri Light" panose="020F0302020204030204" pitchFamily="34" charset="0"/>
              </a:rPr>
              <a:t>For additional information scan the QR code or contact:</a:t>
            </a:r>
            <a:br>
              <a:rPr lang="en-AU" sz="900" dirty="0">
                <a:effectLst/>
                <a:latin typeface="Calibri Light" panose="020F0302020204030204" pitchFamily="34" charset="0"/>
              </a:rPr>
            </a:br>
            <a:r>
              <a:rPr lang="en-AU" sz="900" dirty="0">
                <a:effectLst/>
                <a:latin typeface="Calibri Light" panose="020F0302020204030204" pitchFamily="34" charset="0"/>
              </a:rPr>
              <a:t>Persons </a:t>
            </a:r>
            <a:r>
              <a:rPr lang="en-AU" sz="900" dirty="0" err="1">
                <a:effectLst/>
                <a:latin typeface="Calibri Light" panose="020F0302020204030204" pitchFamily="34" charset="0"/>
              </a:rPr>
              <a:t>Fullname</a:t>
            </a:r>
            <a:r>
              <a:rPr lang="en-AU" sz="900" dirty="0">
                <a:effectLst/>
                <a:latin typeface="Calibri Light" panose="020F0302020204030204" pitchFamily="34" charset="0"/>
              </a:rPr>
              <a:t>, Job title, Organisation</a:t>
            </a:r>
            <a:br>
              <a:rPr lang="en-AU" sz="900" dirty="0">
                <a:effectLst/>
                <a:latin typeface="Calibri Light" panose="020F0302020204030204" pitchFamily="34" charset="0"/>
              </a:rPr>
            </a:br>
            <a:r>
              <a:rPr lang="en-AU" sz="900" b="1" dirty="0" err="1">
                <a:effectLst/>
                <a:latin typeface="Calibri" panose="020F0502020204030204" pitchFamily="34" charset="0"/>
              </a:rPr>
              <a:t>persons.fullname@naturalhazards.com.au</a:t>
            </a:r>
            <a:endParaRPr lang="en-AU" sz="900" dirty="0">
              <a:effectLst/>
              <a:latin typeface="Calibri Light" panose="020F0302020204030204" pitchFamily="34" charset="0"/>
            </a:endParaRPr>
          </a:p>
        </p:txBody>
      </p:sp>
      <p:sp>
        <p:nvSpPr>
          <p:cNvPr id="13" name="Content Placeholder 2">
            <a:extLst>
              <a:ext uri="{FF2B5EF4-FFF2-40B4-BE49-F238E27FC236}">
                <a16:creationId xmlns:a16="http://schemas.microsoft.com/office/drawing/2014/main" id="{5BAD9F29-C7BC-66A7-25EE-36392AD7B281}"/>
              </a:ext>
            </a:extLst>
          </p:cNvPr>
          <p:cNvSpPr txBox="1">
            <a:spLocks/>
          </p:cNvSpPr>
          <p:nvPr/>
        </p:nvSpPr>
        <p:spPr>
          <a:xfrm>
            <a:off x="432000" y="4207608"/>
            <a:ext cx="2087364" cy="4737956"/>
          </a:xfrm>
          <a:prstGeom prst="rect">
            <a:avLst/>
          </a:prstGeom>
        </p:spPr>
        <p:txBody>
          <a:bodyPr vert="horz" lIns="0" tIns="0" rIns="0" bIns="0" numCol="1" spcCol="216000" rtlCol="0">
            <a:noAutofit/>
          </a:bodyPr>
          <a:lst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marL="0" indent="0">
              <a:lnSpc>
                <a:spcPts val="1200"/>
              </a:lnSpc>
              <a:spcBef>
                <a:spcPts val="0"/>
              </a:spcBef>
              <a:buNone/>
            </a:pPr>
            <a:r>
              <a:rPr lang="en-AU" sz="1100" dirty="0">
                <a:solidFill>
                  <a:srgbClr val="0072CE"/>
                </a:solidFill>
                <a:effectLst/>
                <a:latin typeface="Calibri" panose="020F0502020204030204" pitchFamily="34" charset="0"/>
                <a:cs typeface="Calibri" panose="020F0502020204030204" pitchFamily="34" charset="0"/>
              </a:rPr>
              <a:t>Using this template</a:t>
            </a:r>
          </a:p>
          <a:p>
            <a:pPr marL="0" indent="0">
              <a:lnSpc>
                <a:spcPts val="1200"/>
              </a:lnSpc>
              <a:spcBef>
                <a:spcPts val="0"/>
              </a:spcBef>
              <a:spcAft>
                <a:spcPts val="1200"/>
              </a:spcAft>
              <a:buNone/>
            </a:pPr>
            <a:r>
              <a:rPr lang="en-AU" sz="900" b="1" dirty="0">
                <a:effectLst/>
                <a:latin typeface="Calibri" panose="020F0502020204030204" pitchFamily="34" charset="0"/>
                <a:cs typeface="Calibri" panose="020F0502020204030204" pitchFamily="34" charset="0"/>
              </a:rPr>
              <a:t>Thank you for using the Natural Hazards Research Australia (the Centre) Poster Template.</a:t>
            </a:r>
          </a:p>
          <a:p>
            <a:pPr marL="0" indent="0">
              <a:lnSpc>
                <a:spcPts val="1200"/>
              </a:lnSpc>
              <a:spcBef>
                <a:spcPts val="0"/>
              </a:spcBef>
              <a:spcAft>
                <a:spcPts val="1200"/>
              </a:spcAft>
              <a:buNone/>
            </a:pPr>
            <a:r>
              <a:rPr lang="en-AU" sz="900" dirty="0">
                <a:effectLst/>
                <a:latin typeface="+mj-lt"/>
              </a:rPr>
              <a:t>This template has been designed using our corporate brand guidelines. It includes Centre brand elements such as the Centre logo, our corporate colour palette and preferred desktop font Calibri Light. The Centre and Australian Government logos should not be removed, covered or altered.</a:t>
            </a:r>
          </a:p>
          <a:p>
            <a:pPr marL="0" indent="0">
              <a:lnSpc>
                <a:spcPts val="1200"/>
              </a:lnSpc>
              <a:spcBef>
                <a:spcPts val="0"/>
              </a:spcBef>
              <a:spcAft>
                <a:spcPts val="1200"/>
              </a:spcAft>
              <a:buNone/>
            </a:pPr>
            <a:r>
              <a:rPr lang="en-AU" sz="900" b="1" dirty="0">
                <a:effectLst/>
                <a:latin typeface="Calibri" panose="020F0502020204030204" pitchFamily="34" charset="0"/>
                <a:cs typeface="Calibri" panose="020F0502020204030204" pitchFamily="34" charset="0"/>
              </a:rPr>
              <a:t>TIP:</a:t>
            </a:r>
            <a:r>
              <a:rPr lang="en-AU" sz="900" b="1" dirty="0">
                <a:effectLst/>
                <a:latin typeface="+mj-lt"/>
              </a:rPr>
              <a:t> </a:t>
            </a:r>
            <a:r>
              <a:rPr lang="en-AU" sz="900" dirty="0">
                <a:effectLst/>
                <a:latin typeface="+mj-lt"/>
              </a:rPr>
              <a:t>Avoid changing any brand elements to ensure strong Centre branding and visual consistency across all published documents.</a:t>
            </a:r>
          </a:p>
          <a:p>
            <a:pPr marL="0" indent="0">
              <a:lnSpc>
                <a:spcPts val="1200"/>
              </a:lnSpc>
              <a:spcBef>
                <a:spcPts val="0"/>
              </a:spcBef>
              <a:buNone/>
            </a:pPr>
            <a:r>
              <a:rPr lang="en-AU" sz="900" b="1" dirty="0">
                <a:solidFill>
                  <a:srgbClr val="0072CE"/>
                </a:solidFill>
                <a:effectLst/>
                <a:latin typeface="Calibri" panose="020F0502020204030204" pitchFamily="34" charset="0"/>
                <a:cs typeface="Calibri" panose="020F0502020204030204" pitchFamily="34" charset="0"/>
              </a:rPr>
              <a:t>Two or three column layout</a:t>
            </a:r>
          </a:p>
          <a:p>
            <a:pPr marL="0" indent="0">
              <a:lnSpc>
                <a:spcPts val="1200"/>
              </a:lnSpc>
              <a:spcBef>
                <a:spcPts val="0"/>
              </a:spcBef>
              <a:spcAft>
                <a:spcPts val="1200"/>
              </a:spcAft>
              <a:buNone/>
            </a:pPr>
            <a:r>
              <a:rPr lang="en-AU" sz="900" dirty="0">
                <a:effectLst/>
                <a:latin typeface="+mj-lt"/>
              </a:rPr>
              <a:t>When using the three column layout a single column of text requires approximately 200 words. Allow for 150 words per column if a 60 word introduction is used across the top.</a:t>
            </a:r>
          </a:p>
          <a:p>
            <a:pPr marL="0" indent="0">
              <a:lnSpc>
                <a:spcPts val="1200"/>
              </a:lnSpc>
              <a:spcBef>
                <a:spcPts val="0"/>
              </a:spcBef>
              <a:spcAft>
                <a:spcPts val="1200"/>
              </a:spcAft>
              <a:buNone/>
            </a:pPr>
            <a:r>
              <a:rPr lang="en-AU" sz="900" dirty="0">
                <a:effectLst/>
                <a:latin typeface="+mj-lt"/>
              </a:rPr>
              <a:t>When using the two column layout a single column of text requires approximately 250 words. If a long introduction is used across the top allow for 200 words per column.</a:t>
            </a:r>
          </a:p>
          <a:p>
            <a:pPr marL="0" indent="0">
              <a:lnSpc>
                <a:spcPts val="1200"/>
              </a:lnSpc>
              <a:spcBef>
                <a:spcPts val="0"/>
              </a:spcBef>
              <a:spcAft>
                <a:spcPts val="1200"/>
              </a:spcAft>
              <a:buNone/>
            </a:pPr>
            <a:r>
              <a:rPr lang="en-AU" sz="900" b="1" dirty="0">
                <a:effectLst/>
                <a:latin typeface="Calibri" panose="020F0502020204030204" pitchFamily="34" charset="0"/>
                <a:cs typeface="Calibri" panose="020F0502020204030204" pitchFamily="34" charset="0"/>
              </a:rPr>
              <a:t>TIP:</a:t>
            </a:r>
            <a:r>
              <a:rPr lang="en-AU" sz="900" b="1" dirty="0">
                <a:effectLst/>
                <a:latin typeface="+mj-lt"/>
              </a:rPr>
              <a:t> </a:t>
            </a:r>
            <a:r>
              <a:rPr lang="en-AU" sz="900" dirty="0">
                <a:effectLst/>
                <a:latin typeface="+mj-lt"/>
              </a:rPr>
              <a:t>Do not justify text as this can create unsightly gaps in your text, making it difficult to read.</a:t>
            </a:r>
          </a:p>
        </p:txBody>
      </p:sp>
      <p:sp>
        <p:nvSpPr>
          <p:cNvPr id="15" name="TextBox 14">
            <a:extLst>
              <a:ext uri="{FF2B5EF4-FFF2-40B4-BE49-F238E27FC236}">
                <a16:creationId xmlns:a16="http://schemas.microsoft.com/office/drawing/2014/main" id="{ABEE18F2-3732-023B-85BF-CF56FBE61B1D}"/>
              </a:ext>
            </a:extLst>
          </p:cNvPr>
          <p:cNvSpPr txBox="1"/>
          <p:nvPr/>
        </p:nvSpPr>
        <p:spPr>
          <a:xfrm>
            <a:off x="431800" y="1663532"/>
            <a:ext cx="5757380" cy="861166"/>
          </a:xfrm>
          <a:prstGeom prst="rect">
            <a:avLst/>
          </a:prstGeom>
          <a:noFill/>
        </p:spPr>
        <p:txBody>
          <a:bodyPr wrap="square" lIns="0" tIns="0" rIns="0" bIns="0" anchor="ctr" anchorCtr="0">
            <a:noAutofit/>
          </a:bodyPr>
          <a:lstStyle/>
          <a:p>
            <a:pPr>
              <a:spcAft>
                <a:spcPts val="600"/>
              </a:spcAft>
            </a:pPr>
            <a:r>
              <a:rPr lang="en-AU" sz="1000" dirty="0">
                <a:solidFill>
                  <a:srgbClr val="F9050C"/>
                </a:solidFill>
                <a:effectLst/>
                <a:latin typeface="Calibri Light" panose="020F0302020204030204" pitchFamily="34" charset="0"/>
              </a:rPr>
              <a:t>Dr Annie Author,</a:t>
            </a:r>
            <a:r>
              <a:rPr lang="en-AU" sz="1000" baseline="30000" dirty="0">
                <a:solidFill>
                  <a:srgbClr val="F9050C"/>
                </a:solidFill>
                <a:effectLst/>
                <a:latin typeface="Calibri Light" panose="020F0302020204030204" pitchFamily="34" charset="0"/>
              </a:rPr>
              <a:t>1</a:t>
            </a:r>
            <a:r>
              <a:rPr lang="en-AU" sz="1000" dirty="0">
                <a:solidFill>
                  <a:srgbClr val="F9050C"/>
                </a:solidFill>
                <a:effectLst/>
                <a:latin typeface="Calibri Light" panose="020F0302020204030204" pitchFamily="34" charset="0"/>
              </a:rPr>
              <a:t> Prof First Lastname,</a:t>
            </a:r>
            <a:r>
              <a:rPr lang="en-AU" sz="1000" baseline="30000" dirty="0">
                <a:solidFill>
                  <a:srgbClr val="F9050C"/>
                </a:solidFill>
                <a:effectLst/>
                <a:latin typeface="Calibri Light" panose="020F0302020204030204" pitchFamily="34" charset="0"/>
              </a:rPr>
              <a:t>2</a:t>
            </a:r>
            <a:r>
              <a:rPr lang="en-AU" sz="1000" dirty="0">
                <a:solidFill>
                  <a:srgbClr val="F9050C"/>
                </a:solidFill>
                <a:effectLst/>
                <a:latin typeface="Calibri Light" panose="020F0302020204030204" pitchFamily="34" charset="0"/>
              </a:rPr>
              <a:t> Multiple Authorlist,</a:t>
            </a:r>
            <a:r>
              <a:rPr lang="en-AU" sz="1000" baseline="30000" dirty="0">
                <a:solidFill>
                  <a:srgbClr val="F9050C"/>
                </a:solidFill>
                <a:effectLst/>
                <a:latin typeface="Calibri Light" panose="020F0302020204030204" pitchFamily="34" charset="0"/>
              </a:rPr>
              <a:t>3</a:t>
            </a:r>
            <a:r>
              <a:rPr lang="en-AU" sz="1000" dirty="0">
                <a:solidFill>
                  <a:srgbClr val="F9050C"/>
                </a:solidFill>
                <a:effectLst/>
                <a:latin typeface="Calibri Light" panose="020F0302020204030204" pitchFamily="34" charset="0"/>
              </a:rPr>
              <a:t> </a:t>
            </a:r>
            <a:r>
              <a:rPr lang="en-AU" sz="1000" dirty="0" err="1">
                <a:solidFill>
                  <a:srgbClr val="F9050C"/>
                </a:solidFill>
                <a:effectLst/>
                <a:latin typeface="Calibri Light" panose="020F0302020204030204" pitchFamily="34" charset="0"/>
              </a:rPr>
              <a:t>Addi</a:t>
            </a:r>
            <a:r>
              <a:rPr lang="en-AU" sz="1000" dirty="0">
                <a:solidFill>
                  <a:srgbClr val="F9050C"/>
                </a:solidFill>
                <a:effectLst/>
                <a:latin typeface="Calibri Light" panose="020F0302020204030204" pitchFamily="34" charset="0"/>
              </a:rPr>
              <a:t> Tional-Other</a:t>
            </a:r>
            <a:r>
              <a:rPr lang="en-AU" sz="1000" baseline="30000" dirty="0">
                <a:solidFill>
                  <a:srgbClr val="F9050C"/>
                </a:solidFill>
                <a:effectLst/>
                <a:latin typeface="Calibri Light" panose="020F0302020204030204" pitchFamily="34" charset="0"/>
              </a:rPr>
              <a:t>4 </a:t>
            </a:r>
            <a:r>
              <a:rPr lang="en-AU" sz="1000" dirty="0">
                <a:solidFill>
                  <a:srgbClr val="F9050C"/>
                </a:solidFill>
                <a:effectLst/>
                <a:latin typeface="Calibri Light" panose="020F0302020204030204" pitchFamily="34" charset="0"/>
              </a:rPr>
              <a:t>and</a:t>
            </a:r>
            <a:r>
              <a:rPr lang="en-AU" sz="1000" baseline="30000" dirty="0">
                <a:solidFill>
                  <a:srgbClr val="F9050C"/>
                </a:solidFill>
                <a:effectLst/>
                <a:latin typeface="Calibri Light" panose="020F0302020204030204" pitchFamily="34" charset="0"/>
              </a:rPr>
              <a:t> </a:t>
            </a:r>
            <a:r>
              <a:rPr lang="en-AU" sz="1000" dirty="0">
                <a:solidFill>
                  <a:srgbClr val="F9050C"/>
                </a:solidFill>
                <a:effectLst/>
                <a:latin typeface="Calibri Light" panose="020F0302020204030204" pitchFamily="34" charset="0"/>
              </a:rPr>
              <a:t>Persons Fullname</a:t>
            </a:r>
            <a:r>
              <a:rPr lang="en-AU" sz="1000" baseline="30000" dirty="0">
                <a:solidFill>
                  <a:srgbClr val="F9050C"/>
                </a:solidFill>
                <a:effectLst/>
                <a:latin typeface="Calibri Light" panose="020F0302020204030204" pitchFamily="34" charset="0"/>
              </a:rPr>
              <a:t>1</a:t>
            </a:r>
            <a:endParaRPr lang="en-AU" sz="1000" dirty="0">
              <a:solidFill>
                <a:srgbClr val="F9050C"/>
              </a:solidFill>
              <a:effectLst/>
              <a:latin typeface="Calibri Light" panose="020F0302020204030204" pitchFamily="34" charset="0"/>
            </a:endParaRPr>
          </a:p>
          <a:p>
            <a:r>
              <a:rPr lang="en-AU" sz="800" baseline="30000" dirty="0">
                <a:effectLst/>
                <a:latin typeface="Calibri" panose="020F0502020204030204" pitchFamily="34" charset="0"/>
              </a:rPr>
              <a:t>1</a:t>
            </a:r>
            <a:r>
              <a:rPr lang="en-AU" sz="800" dirty="0">
                <a:effectLst/>
                <a:latin typeface="Calibri" panose="020F0502020204030204" pitchFamily="34" charset="0"/>
              </a:rPr>
              <a:t> Faculty of Education, University of Somewhere, State  </a:t>
            </a:r>
            <a:r>
              <a:rPr lang="en-AU" sz="800" baseline="30000" dirty="0">
                <a:effectLst/>
                <a:latin typeface="Calibri" panose="020F0502020204030204" pitchFamily="34" charset="0"/>
              </a:rPr>
              <a:t>2</a:t>
            </a:r>
            <a:r>
              <a:rPr lang="en-AU" sz="800" dirty="0">
                <a:effectLst/>
                <a:latin typeface="Calibri" panose="020F0502020204030204" pitchFamily="34" charset="0"/>
              </a:rPr>
              <a:t> Faculty of Learning, University of </a:t>
            </a:r>
            <a:r>
              <a:rPr lang="en-AU" sz="800" dirty="0" err="1">
                <a:effectLst/>
                <a:latin typeface="Calibri" panose="020F0502020204030204" pitchFamily="34" charset="0"/>
              </a:rPr>
              <a:t>Somewherelse</a:t>
            </a:r>
            <a:r>
              <a:rPr lang="en-AU" sz="800" dirty="0">
                <a:effectLst/>
                <a:latin typeface="Calibri" panose="020F0502020204030204" pitchFamily="34" charset="0"/>
              </a:rPr>
              <a:t>, State</a:t>
            </a:r>
            <a:br>
              <a:rPr lang="en-AU" sz="800" dirty="0">
                <a:effectLst/>
                <a:latin typeface="Calibri" panose="020F0502020204030204" pitchFamily="34" charset="0"/>
              </a:rPr>
            </a:br>
            <a:r>
              <a:rPr lang="en-AU" sz="800" baseline="30000" dirty="0">
                <a:effectLst/>
                <a:latin typeface="Calibri" panose="020F0502020204030204" pitchFamily="34" charset="0"/>
              </a:rPr>
              <a:t>2</a:t>
            </a:r>
            <a:r>
              <a:rPr lang="en-AU" sz="800" dirty="0">
                <a:effectLst/>
                <a:latin typeface="Calibri" panose="020F0502020204030204" pitchFamily="34" charset="0"/>
              </a:rPr>
              <a:t> Faculty of Research, University of Interstate, State  </a:t>
            </a:r>
            <a:r>
              <a:rPr lang="en-AU" sz="800" baseline="30000" dirty="0">
                <a:effectLst/>
                <a:latin typeface="Calibri" panose="020F0502020204030204" pitchFamily="34" charset="0"/>
              </a:rPr>
              <a:t>4</a:t>
            </a:r>
            <a:r>
              <a:rPr lang="en-AU" sz="800" dirty="0">
                <a:effectLst/>
                <a:latin typeface="Calibri" panose="020F0502020204030204" pitchFamily="34" charset="0"/>
              </a:rPr>
              <a:t> Faculty of Safety, University of </a:t>
            </a:r>
            <a:r>
              <a:rPr lang="en-AU" sz="800" dirty="0" err="1">
                <a:effectLst/>
                <a:latin typeface="Calibri" panose="020F0502020204030204" pitchFamily="34" charset="0"/>
              </a:rPr>
              <a:t>Somewherelse</a:t>
            </a:r>
            <a:r>
              <a:rPr lang="en-AU" sz="800" dirty="0">
                <a:effectLst/>
                <a:latin typeface="Calibri" panose="020F0502020204030204" pitchFamily="34" charset="0"/>
              </a:rPr>
              <a:t>, State</a:t>
            </a:r>
          </a:p>
        </p:txBody>
      </p:sp>
      <p:sp>
        <p:nvSpPr>
          <p:cNvPr id="2" name="Content Placeholder 2">
            <a:extLst>
              <a:ext uri="{FF2B5EF4-FFF2-40B4-BE49-F238E27FC236}">
                <a16:creationId xmlns:a16="http://schemas.microsoft.com/office/drawing/2014/main" id="{A855874C-18A9-96B8-A335-1A5909FB2C8A}"/>
              </a:ext>
            </a:extLst>
          </p:cNvPr>
          <p:cNvSpPr txBox="1">
            <a:spLocks/>
          </p:cNvSpPr>
          <p:nvPr/>
        </p:nvSpPr>
        <p:spPr>
          <a:xfrm>
            <a:off x="2735264" y="4207608"/>
            <a:ext cx="2089150" cy="4737956"/>
          </a:xfrm>
          <a:prstGeom prst="rect">
            <a:avLst/>
          </a:prstGeom>
        </p:spPr>
        <p:txBody>
          <a:bodyPr vert="horz" lIns="0" tIns="0" rIns="0" bIns="0" numCol="1" spcCol="216000" rtlCol="0">
            <a:noAutofit/>
          </a:bodyPr>
          <a:lst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marL="0" indent="0">
              <a:lnSpc>
                <a:spcPts val="1200"/>
              </a:lnSpc>
              <a:spcBef>
                <a:spcPts val="0"/>
              </a:spcBef>
              <a:spcAft>
                <a:spcPts val="1200"/>
              </a:spcAft>
              <a:buNone/>
            </a:pPr>
            <a:r>
              <a:rPr lang="en-AU" sz="900" b="1" dirty="0">
                <a:effectLst/>
                <a:latin typeface="Calibri" panose="020F0502020204030204" pitchFamily="34" charset="0"/>
                <a:cs typeface="Calibri" panose="020F0502020204030204" pitchFamily="34" charset="0"/>
              </a:rPr>
              <a:t>TIP:</a:t>
            </a:r>
            <a:r>
              <a:rPr lang="en-AU" sz="900" b="1" dirty="0">
                <a:effectLst/>
                <a:latin typeface="+mj-lt"/>
              </a:rPr>
              <a:t> </a:t>
            </a:r>
            <a:r>
              <a:rPr lang="en-AU" sz="900" dirty="0">
                <a:effectLst/>
                <a:latin typeface="+mj-lt"/>
              </a:rPr>
              <a:t>Rulers have been set up to align objects to the grid.</a:t>
            </a:r>
          </a:p>
          <a:p>
            <a:pPr marL="0" indent="0">
              <a:lnSpc>
                <a:spcPts val="1200"/>
              </a:lnSpc>
              <a:spcBef>
                <a:spcPts val="0"/>
              </a:spcBef>
              <a:buNone/>
            </a:pPr>
            <a:r>
              <a:rPr lang="en-AU" sz="900" b="1" dirty="0">
                <a:solidFill>
                  <a:srgbClr val="0072CE"/>
                </a:solidFill>
                <a:effectLst/>
                <a:latin typeface="+mj-lt"/>
              </a:rPr>
              <a:t>Adding images and graphics</a:t>
            </a:r>
            <a:endParaRPr lang="en-AU" sz="900" dirty="0">
              <a:solidFill>
                <a:srgbClr val="0072CE"/>
              </a:solidFill>
              <a:effectLst/>
              <a:latin typeface="+mj-lt"/>
            </a:endParaRPr>
          </a:p>
          <a:p>
            <a:pPr marL="0" indent="0">
              <a:lnSpc>
                <a:spcPts val="1200"/>
              </a:lnSpc>
              <a:spcBef>
                <a:spcPts val="0"/>
              </a:spcBef>
              <a:spcAft>
                <a:spcPts val="1200"/>
              </a:spcAft>
              <a:buNone/>
            </a:pPr>
            <a:r>
              <a:rPr lang="en-AU" sz="900" dirty="0">
                <a:effectLst/>
                <a:latin typeface="+mj-lt"/>
              </a:rPr>
              <a:t>Adjust your word count if using images and diagrams in your layout. A standard 16:9 image over a single column will reduce your word count by 50 words; a double column image by 200 words; three columns by 350 words.</a:t>
            </a:r>
          </a:p>
          <a:p>
            <a:pPr marL="0" indent="0">
              <a:lnSpc>
                <a:spcPts val="1200"/>
              </a:lnSpc>
              <a:spcBef>
                <a:spcPts val="0"/>
              </a:spcBef>
              <a:buNone/>
            </a:pPr>
            <a:r>
              <a:rPr lang="en-AU" sz="900" b="1" dirty="0">
                <a:solidFill>
                  <a:srgbClr val="0072CE"/>
                </a:solidFill>
                <a:effectLst/>
                <a:latin typeface="Calibri" panose="020F0502020204030204" pitchFamily="34" charset="0"/>
                <a:cs typeface="Calibri" panose="020F0502020204030204" pitchFamily="34" charset="0"/>
              </a:rPr>
              <a:t>Further information section</a:t>
            </a:r>
          </a:p>
          <a:p>
            <a:pPr marL="0" indent="0">
              <a:lnSpc>
                <a:spcPts val="1200"/>
              </a:lnSpc>
              <a:spcBef>
                <a:spcPts val="0"/>
              </a:spcBef>
              <a:spcAft>
                <a:spcPts val="1200"/>
              </a:spcAft>
              <a:buNone/>
            </a:pPr>
            <a:r>
              <a:rPr lang="en-AU" sz="900" dirty="0">
                <a:effectLst/>
                <a:latin typeface="+mj-lt"/>
              </a:rPr>
              <a:t>To help readers quickly find contact information a separate section has been included at the bottom of this template to place contact details as well as a QR code to direct readers to a website. </a:t>
            </a:r>
          </a:p>
          <a:p>
            <a:pPr marL="0" indent="0">
              <a:lnSpc>
                <a:spcPts val="1200"/>
              </a:lnSpc>
              <a:spcBef>
                <a:spcPts val="0"/>
              </a:spcBef>
              <a:spcAft>
                <a:spcPts val="1200"/>
              </a:spcAft>
              <a:buNone/>
            </a:pPr>
            <a:r>
              <a:rPr lang="en-AU" sz="900" b="1" dirty="0">
                <a:effectLst/>
                <a:latin typeface="Calibri" panose="020F0502020204030204" pitchFamily="34" charset="0"/>
                <a:cs typeface="Calibri" panose="020F0502020204030204" pitchFamily="34" charset="0"/>
              </a:rPr>
              <a:t>TIP:</a:t>
            </a:r>
            <a:r>
              <a:rPr lang="en-AU" sz="900" b="1" dirty="0">
                <a:effectLst/>
                <a:latin typeface="+mj-lt"/>
              </a:rPr>
              <a:t> </a:t>
            </a:r>
            <a:r>
              <a:rPr lang="en-AU" sz="900" dirty="0">
                <a:effectLst/>
                <a:latin typeface="+mj-lt"/>
              </a:rPr>
              <a:t>Do not add contact information in the main text of your poster, use the footer below.</a:t>
            </a:r>
          </a:p>
          <a:p>
            <a:pPr marL="0" indent="0">
              <a:lnSpc>
                <a:spcPts val="1200"/>
              </a:lnSpc>
              <a:spcBef>
                <a:spcPts val="0"/>
              </a:spcBef>
              <a:buNone/>
            </a:pPr>
            <a:r>
              <a:rPr lang="en-AU" sz="900" b="1" dirty="0">
                <a:solidFill>
                  <a:srgbClr val="0072CE"/>
                </a:solidFill>
                <a:effectLst/>
                <a:latin typeface="Calibri" panose="020F0502020204030204" pitchFamily="34" charset="0"/>
                <a:cs typeface="Calibri" panose="020F0502020204030204" pitchFamily="34" charset="0"/>
              </a:rPr>
              <a:t>Logo footer</a:t>
            </a:r>
          </a:p>
          <a:p>
            <a:pPr marL="0" indent="0">
              <a:lnSpc>
                <a:spcPts val="1200"/>
              </a:lnSpc>
              <a:spcBef>
                <a:spcPts val="0"/>
              </a:spcBef>
              <a:spcAft>
                <a:spcPts val="1200"/>
              </a:spcAft>
              <a:buNone/>
            </a:pPr>
            <a:r>
              <a:rPr lang="en-AU" sz="900" dirty="0">
                <a:effectLst/>
                <a:latin typeface="+mj-lt"/>
              </a:rPr>
              <a:t>Please place relevant organisation logos in order of importance in the footer of your poster. Ensure sufficient space between logos is maintained. Logos should not be visually larger than the Australian Government crest and allow plenty of space between logos. Do not enlarge logos to fill space.</a:t>
            </a:r>
          </a:p>
        </p:txBody>
      </p:sp>
      <p:sp>
        <p:nvSpPr>
          <p:cNvPr id="8" name="Content Placeholder 2">
            <a:extLst>
              <a:ext uri="{FF2B5EF4-FFF2-40B4-BE49-F238E27FC236}">
                <a16:creationId xmlns:a16="http://schemas.microsoft.com/office/drawing/2014/main" id="{259660FF-9123-2FA9-A881-2E5EFF28BC0A}"/>
              </a:ext>
            </a:extLst>
          </p:cNvPr>
          <p:cNvSpPr txBox="1">
            <a:spLocks/>
          </p:cNvSpPr>
          <p:nvPr/>
        </p:nvSpPr>
        <p:spPr>
          <a:xfrm>
            <a:off x="5040314" y="5529104"/>
            <a:ext cx="2087562" cy="3416459"/>
          </a:xfrm>
          <a:prstGeom prst="rect">
            <a:avLst/>
          </a:prstGeom>
        </p:spPr>
        <p:txBody>
          <a:bodyPr vert="horz" lIns="0" tIns="0" rIns="0" bIns="0" numCol="1" spcCol="216000" rtlCol="0">
            <a:noAutofit/>
          </a:bodyPr>
          <a:lst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marL="0" indent="0">
              <a:lnSpc>
                <a:spcPts val="1200"/>
              </a:lnSpc>
              <a:spcBef>
                <a:spcPts val="600"/>
              </a:spcBef>
              <a:buNone/>
            </a:pPr>
            <a:r>
              <a:rPr lang="en-AU" sz="1100" dirty="0">
                <a:solidFill>
                  <a:srgbClr val="0072CE"/>
                </a:solidFill>
                <a:effectLst/>
                <a:latin typeface="Calibri" panose="020F0502020204030204" pitchFamily="34" charset="0"/>
                <a:cs typeface="Calibri" panose="020F0502020204030204" pitchFamily="34" charset="0"/>
              </a:rPr>
              <a:t>Level 01 heading</a:t>
            </a:r>
          </a:p>
          <a:p>
            <a:pPr marL="0" indent="0">
              <a:lnSpc>
                <a:spcPts val="1200"/>
              </a:lnSpc>
              <a:spcBef>
                <a:spcPts val="0"/>
              </a:spcBef>
              <a:spcAft>
                <a:spcPts val="1200"/>
              </a:spcAft>
              <a:buNone/>
            </a:pPr>
            <a:r>
              <a:rPr lang="en-AU" sz="900" dirty="0">
                <a:effectLst/>
                <a:latin typeface="+mj-lt"/>
              </a:rPr>
              <a:t>Nine point Calibri Light with twelve point line spacing is the preferred style for body text. Avoid using additional text and heading styles if possible.</a:t>
            </a:r>
          </a:p>
          <a:p>
            <a:pPr marL="0" indent="0">
              <a:lnSpc>
                <a:spcPts val="1200"/>
              </a:lnSpc>
              <a:spcBef>
                <a:spcPts val="0"/>
              </a:spcBef>
              <a:buNone/>
            </a:pPr>
            <a:r>
              <a:rPr lang="en-AU" sz="900" b="1" dirty="0">
                <a:solidFill>
                  <a:srgbClr val="0072CE"/>
                </a:solidFill>
                <a:effectLst/>
                <a:latin typeface="Calibri" panose="020F0502020204030204" pitchFamily="34" charset="0"/>
                <a:cs typeface="Calibri" panose="020F0502020204030204" pitchFamily="34" charset="0"/>
              </a:rPr>
              <a:t>Level 02 heading</a:t>
            </a:r>
          </a:p>
          <a:p>
            <a:pPr marL="0" indent="0">
              <a:lnSpc>
                <a:spcPts val="1200"/>
              </a:lnSpc>
              <a:spcBef>
                <a:spcPts val="0"/>
              </a:spcBef>
              <a:buNone/>
            </a:pPr>
            <a:r>
              <a:rPr lang="en-AU" sz="900" dirty="0">
                <a:effectLst/>
                <a:latin typeface="+mj-lt"/>
              </a:rPr>
              <a:t>An example of a two level bullet list:</a:t>
            </a:r>
          </a:p>
          <a:p>
            <a:pPr>
              <a:lnSpc>
                <a:spcPts val="1200"/>
              </a:lnSpc>
              <a:spcBef>
                <a:spcPts val="0"/>
              </a:spcBef>
            </a:pPr>
            <a:r>
              <a:rPr lang="en-AU" sz="900" dirty="0">
                <a:effectLst/>
                <a:latin typeface="+mj-lt"/>
              </a:rPr>
              <a:t>first level unordered list example</a:t>
            </a:r>
          </a:p>
          <a:p>
            <a:pPr marL="180000" indent="-180000">
              <a:lnSpc>
                <a:spcPts val="1200"/>
              </a:lnSpc>
              <a:spcBef>
                <a:spcPts val="0"/>
              </a:spcBef>
            </a:pPr>
            <a:r>
              <a:rPr lang="en-AU" sz="900" dirty="0">
                <a:effectLst/>
                <a:latin typeface="+mj-lt"/>
              </a:rPr>
              <a:t>additional list item:</a:t>
            </a:r>
          </a:p>
          <a:p>
            <a:pPr marL="360000" lvl="1" indent="-180000">
              <a:lnSpc>
                <a:spcPts val="1200"/>
              </a:lnSpc>
              <a:spcBef>
                <a:spcPts val="0"/>
              </a:spcBef>
            </a:pPr>
            <a:r>
              <a:rPr lang="en-AU" sz="900" dirty="0">
                <a:effectLst/>
                <a:latin typeface="+mj-lt"/>
              </a:rPr>
              <a:t>second level unordered list example</a:t>
            </a:r>
          </a:p>
          <a:p>
            <a:pPr marL="360000" lvl="1" indent="-180000">
              <a:lnSpc>
                <a:spcPts val="1200"/>
              </a:lnSpc>
              <a:spcBef>
                <a:spcPts val="0"/>
              </a:spcBef>
              <a:spcAft>
                <a:spcPts val="600"/>
              </a:spcAft>
            </a:pPr>
            <a:r>
              <a:rPr lang="en-AU" sz="900" dirty="0">
                <a:effectLst/>
                <a:latin typeface="+mj-lt"/>
              </a:rPr>
              <a:t>additional list item </a:t>
            </a:r>
          </a:p>
          <a:p>
            <a:pPr marL="0" indent="0">
              <a:lnSpc>
                <a:spcPts val="1200"/>
              </a:lnSpc>
              <a:spcBef>
                <a:spcPts val="0"/>
              </a:spcBef>
              <a:buNone/>
            </a:pPr>
            <a:r>
              <a:rPr lang="en-AU" sz="900" dirty="0">
                <a:effectLst/>
                <a:latin typeface="+mj-lt"/>
              </a:rPr>
              <a:t>An example of a two level ordered list:</a:t>
            </a:r>
          </a:p>
          <a:p>
            <a:pPr marL="228600" indent="-228600">
              <a:lnSpc>
                <a:spcPts val="1200"/>
              </a:lnSpc>
              <a:spcBef>
                <a:spcPts val="0"/>
              </a:spcBef>
              <a:buFont typeface="+mj-lt"/>
              <a:buAutoNum type="arabicPeriod"/>
            </a:pPr>
            <a:r>
              <a:rPr lang="en-AU" sz="900" dirty="0">
                <a:effectLst/>
                <a:latin typeface="+mj-lt"/>
              </a:rPr>
              <a:t>first level unordered list example</a:t>
            </a:r>
          </a:p>
          <a:p>
            <a:pPr marL="228600" indent="-228600">
              <a:lnSpc>
                <a:spcPts val="1200"/>
              </a:lnSpc>
              <a:spcBef>
                <a:spcPts val="0"/>
              </a:spcBef>
              <a:buFont typeface="+mj-lt"/>
              <a:buAutoNum type="arabicPeriod"/>
            </a:pPr>
            <a:r>
              <a:rPr lang="en-AU" sz="900" dirty="0">
                <a:effectLst/>
                <a:latin typeface="+mj-lt"/>
              </a:rPr>
              <a:t>additional list item:</a:t>
            </a:r>
          </a:p>
          <a:p>
            <a:pPr marL="408600" lvl="1" indent="-228600">
              <a:lnSpc>
                <a:spcPts val="1200"/>
              </a:lnSpc>
              <a:spcBef>
                <a:spcPts val="0"/>
              </a:spcBef>
              <a:buFont typeface="+mj-lt"/>
              <a:buAutoNum type="alphaLcParenR"/>
            </a:pPr>
            <a:r>
              <a:rPr lang="en-AU" sz="900" dirty="0">
                <a:effectLst/>
                <a:latin typeface="+mj-lt"/>
              </a:rPr>
              <a:t>second level unordered list example</a:t>
            </a:r>
          </a:p>
          <a:p>
            <a:pPr marL="408600" lvl="1" indent="-228600">
              <a:lnSpc>
                <a:spcPts val="1200"/>
              </a:lnSpc>
              <a:spcBef>
                <a:spcPts val="0"/>
              </a:spcBef>
              <a:spcAft>
                <a:spcPts val="600"/>
              </a:spcAft>
              <a:buFont typeface="+mj-lt"/>
              <a:buAutoNum type="alphaLcParenR"/>
            </a:pPr>
            <a:r>
              <a:rPr lang="en-AU" sz="900" dirty="0">
                <a:effectLst/>
                <a:latin typeface="+mj-lt"/>
              </a:rPr>
              <a:t>additional list item</a:t>
            </a:r>
          </a:p>
        </p:txBody>
      </p:sp>
      <p:pic>
        <p:nvPicPr>
          <p:cNvPr id="23" name="Picture 22">
            <a:extLst>
              <a:ext uri="{FF2B5EF4-FFF2-40B4-BE49-F238E27FC236}">
                <a16:creationId xmlns:a16="http://schemas.microsoft.com/office/drawing/2014/main" id="{65D8DAEC-2CEE-B199-3E01-7174A32CAFB8}"/>
              </a:ext>
            </a:extLst>
          </p:cNvPr>
          <p:cNvPicPr>
            <a:picLocks noChangeAspect="1"/>
          </p:cNvPicPr>
          <p:nvPr/>
        </p:nvPicPr>
        <p:blipFill>
          <a:blip r:embed="rId4"/>
          <a:stretch>
            <a:fillRect/>
          </a:stretch>
        </p:blipFill>
        <p:spPr>
          <a:xfrm>
            <a:off x="5044625" y="4207608"/>
            <a:ext cx="2083250" cy="1176424"/>
          </a:xfrm>
          <a:prstGeom prst="rect">
            <a:avLst/>
          </a:prstGeom>
        </p:spPr>
      </p:pic>
    </p:spTree>
    <p:extLst>
      <p:ext uri="{BB962C8B-B14F-4D97-AF65-F5344CB8AC3E}">
        <p14:creationId xmlns:p14="http://schemas.microsoft.com/office/powerpoint/2010/main" val="42099185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11C87586-F1DC-C0FB-FA8D-1B7867C7A129}"/>
              </a:ext>
            </a:extLst>
          </p:cNvPr>
          <p:cNvSpPr>
            <a:spLocks noGrp="1"/>
          </p:cNvSpPr>
          <p:nvPr>
            <p:ph idx="10"/>
          </p:nvPr>
        </p:nvSpPr>
        <p:spPr/>
        <p:txBody>
          <a:bodyPr/>
          <a:lstStyle/>
          <a:p>
            <a:endParaRPr lang="en-AU"/>
          </a:p>
        </p:txBody>
      </p:sp>
      <p:sp>
        <p:nvSpPr>
          <p:cNvPr id="5" name="Content Placeholder 4">
            <a:extLst>
              <a:ext uri="{FF2B5EF4-FFF2-40B4-BE49-F238E27FC236}">
                <a16:creationId xmlns:a16="http://schemas.microsoft.com/office/drawing/2014/main" id="{20896D6E-5A59-44E3-EEDE-9E07304238C9}"/>
              </a:ext>
            </a:extLst>
          </p:cNvPr>
          <p:cNvSpPr>
            <a:spLocks noGrp="1"/>
          </p:cNvSpPr>
          <p:nvPr>
            <p:ph idx="11"/>
          </p:nvPr>
        </p:nvSpPr>
        <p:spPr/>
        <p:txBody>
          <a:bodyPr/>
          <a:lstStyle/>
          <a:p>
            <a:endParaRPr lang="en-AU"/>
          </a:p>
        </p:txBody>
      </p:sp>
      <p:sp>
        <p:nvSpPr>
          <p:cNvPr id="6" name="Content Placeholder 5">
            <a:extLst>
              <a:ext uri="{FF2B5EF4-FFF2-40B4-BE49-F238E27FC236}">
                <a16:creationId xmlns:a16="http://schemas.microsoft.com/office/drawing/2014/main" id="{93BC7066-DD5B-EFD3-FA80-9900ACFBA058}"/>
              </a:ext>
            </a:extLst>
          </p:cNvPr>
          <p:cNvSpPr>
            <a:spLocks noGrp="1"/>
          </p:cNvSpPr>
          <p:nvPr>
            <p:ph idx="12"/>
          </p:nvPr>
        </p:nvSpPr>
        <p:spPr/>
        <p:txBody>
          <a:bodyPr/>
          <a:lstStyle/>
          <a:p>
            <a:endParaRPr lang="en-AU"/>
          </a:p>
        </p:txBody>
      </p:sp>
      <p:sp>
        <p:nvSpPr>
          <p:cNvPr id="7" name="Content Placeholder 6">
            <a:extLst>
              <a:ext uri="{FF2B5EF4-FFF2-40B4-BE49-F238E27FC236}">
                <a16:creationId xmlns:a16="http://schemas.microsoft.com/office/drawing/2014/main" id="{6E3A5A93-ADC1-D6D4-A902-8A6DAEED36B4}"/>
              </a:ext>
            </a:extLst>
          </p:cNvPr>
          <p:cNvSpPr>
            <a:spLocks noGrp="1"/>
          </p:cNvSpPr>
          <p:nvPr>
            <p:ph idx="13"/>
          </p:nvPr>
        </p:nvSpPr>
        <p:spPr/>
        <p:txBody>
          <a:bodyPr/>
          <a:lstStyle/>
          <a:p>
            <a:endParaRPr lang="en-AU"/>
          </a:p>
        </p:txBody>
      </p:sp>
      <p:sp>
        <p:nvSpPr>
          <p:cNvPr id="9" name="Title 1">
            <a:extLst>
              <a:ext uri="{FF2B5EF4-FFF2-40B4-BE49-F238E27FC236}">
                <a16:creationId xmlns:a16="http://schemas.microsoft.com/office/drawing/2014/main" id="{2F53CD0B-1820-1476-E852-B7A784665BE5}"/>
              </a:ext>
            </a:extLst>
          </p:cNvPr>
          <p:cNvSpPr>
            <a:spLocks noGrp="1"/>
          </p:cNvSpPr>
          <p:nvPr>
            <p:ph type="title" idx="4294967295"/>
          </p:nvPr>
        </p:nvSpPr>
        <p:spPr>
          <a:xfrm>
            <a:off x="432000" y="437805"/>
            <a:ext cx="4392000" cy="1080654"/>
          </a:xfrm>
        </p:spPr>
        <p:txBody>
          <a:bodyPr>
            <a:noAutofit/>
          </a:bodyPr>
          <a:lstStyle/>
          <a:p>
            <a:r>
              <a:rPr lang="en-AU" dirty="0">
                <a:solidFill>
                  <a:srgbClr val="0072CE"/>
                </a:solidFill>
                <a:effectLst/>
                <a:latin typeface="Calibri Light" panose="020F0302020204030204" pitchFamily="34" charset="0"/>
              </a:rPr>
              <a:t>Short hypothesis to get attention, extending over three lines [≈15 words]</a:t>
            </a:r>
            <a:endParaRPr lang="en-AU" dirty="0">
              <a:solidFill>
                <a:srgbClr val="0072CE"/>
              </a:solidFill>
            </a:endParaRPr>
          </a:p>
        </p:txBody>
      </p:sp>
      <p:sp>
        <p:nvSpPr>
          <p:cNvPr id="10" name="Content Placeholder 2">
            <a:extLst>
              <a:ext uri="{FF2B5EF4-FFF2-40B4-BE49-F238E27FC236}">
                <a16:creationId xmlns:a16="http://schemas.microsoft.com/office/drawing/2014/main" id="{6C53BC5E-9C93-D0E4-F522-75429B98773D}"/>
              </a:ext>
            </a:extLst>
          </p:cNvPr>
          <p:cNvSpPr>
            <a:spLocks noGrp="1"/>
          </p:cNvSpPr>
          <p:nvPr>
            <p:ph idx="4294967295"/>
          </p:nvPr>
        </p:nvSpPr>
        <p:spPr>
          <a:xfrm>
            <a:off x="431999" y="2717800"/>
            <a:ext cx="6695875" cy="1489808"/>
          </a:xfrm>
        </p:spPr>
        <p:txBody>
          <a:bodyPr lIns="0" tIns="0" rIns="0" bIns="180000">
            <a:spAutoFit/>
          </a:bodyPr>
          <a:lstStyle/>
          <a:p>
            <a:pPr marL="0" indent="0">
              <a:lnSpc>
                <a:spcPts val="1800"/>
              </a:lnSpc>
              <a:spcBef>
                <a:spcPts val="0"/>
              </a:spcBef>
              <a:spcAft>
                <a:spcPts val="1200"/>
              </a:spcAft>
              <a:buNone/>
            </a:pPr>
            <a:r>
              <a:rPr lang="en-AU" sz="1600" b="1" dirty="0">
                <a:solidFill>
                  <a:srgbClr val="009639"/>
                </a:solidFill>
                <a:effectLst/>
                <a:latin typeface="Calibri" panose="020F0502020204030204" pitchFamily="34" charset="0"/>
              </a:rPr>
              <a:t>Official title of your abstract or paper</a:t>
            </a:r>
            <a:endParaRPr lang="en-AU" sz="1600" dirty="0">
              <a:solidFill>
                <a:srgbClr val="009639"/>
              </a:solidFill>
              <a:effectLst/>
              <a:latin typeface="Calibri" panose="020F0502020204030204" pitchFamily="34" charset="0"/>
            </a:endParaRPr>
          </a:p>
          <a:p>
            <a:pPr marL="0" indent="0">
              <a:lnSpc>
                <a:spcPts val="1800"/>
              </a:lnSpc>
              <a:spcBef>
                <a:spcPts val="0"/>
              </a:spcBef>
              <a:spcAft>
                <a:spcPts val="1200"/>
              </a:spcAft>
              <a:buNone/>
            </a:pPr>
            <a:r>
              <a:rPr lang="en-AU" sz="1600" dirty="0">
                <a:solidFill>
                  <a:srgbClr val="009639"/>
                </a:solidFill>
                <a:effectLst/>
                <a:latin typeface="Calibri Light" panose="020F0302020204030204" pitchFamily="34" charset="0"/>
              </a:rPr>
              <a:t>[≈50 words] Use this space for an introduction. This poster template and font size has been designed and optimised to be printed on an A1 page (594mm × 420mm) and may be reduced down to an A4 page (210mm × 297mm). To maintain legibility, avoid reducing the size of text or imagery.</a:t>
            </a:r>
          </a:p>
        </p:txBody>
      </p:sp>
      <p:pic>
        <p:nvPicPr>
          <p:cNvPr id="11" name="Graphic 10">
            <a:extLst>
              <a:ext uri="{FF2B5EF4-FFF2-40B4-BE49-F238E27FC236}">
                <a16:creationId xmlns:a16="http://schemas.microsoft.com/office/drawing/2014/main" id="{F055A380-D645-E621-2E14-68498898671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735263" y="9198637"/>
            <a:ext cx="648000" cy="648000"/>
          </a:xfrm>
          <a:prstGeom prst="rect">
            <a:avLst/>
          </a:prstGeom>
        </p:spPr>
      </p:pic>
      <p:sp>
        <p:nvSpPr>
          <p:cNvPr id="12" name="Content Placeholder 2">
            <a:extLst>
              <a:ext uri="{FF2B5EF4-FFF2-40B4-BE49-F238E27FC236}">
                <a16:creationId xmlns:a16="http://schemas.microsoft.com/office/drawing/2014/main" id="{97B69BF7-11F7-138C-8794-DEC2DE207D0A}"/>
              </a:ext>
            </a:extLst>
          </p:cNvPr>
          <p:cNvSpPr txBox="1">
            <a:spLocks/>
          </p:cNvSpPr>
          <p:nvPr/>
        </p:nvSpPr>
        <p:spPr>
          <a:xfrm>
            <a:off x="3527875" y="9090637"/>
            <a:ext cx="3600000" cy="864000"/>
          </a:xfrm>
          <a:prstGeom prst="rect">
            <a:avLst/>
          </a:prstGeom>
        </p:spPr>
        <p:txBody>
          <a:bodyPr vert="horz" lIns="0" tIns="0" rIns="0" bIns="0" numCol="1" spcCol="216000" rtlCol="0" anchor="ctr" anchorCtr="0">
            <a:noAutofit/>
          </a:bodyPr>
          <a:lst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marL="0" indent="0">
              <a:lnSpc>
                <a:spcPts val="1200"/>
              </a:lnSpc>
              <a:spcBef>
                <a:spcPts val="0"/>
              </a:spcBef>
              <a:buNone/>
            </a:pPr>
            <a:r>
              <a:rPr lang="en-AU" sz="1100" dirty="0">
                <a:solidFill>
                  <a:srgbClr val="0072CE"/>
                </a:solidFill>
                <a:effectLst/>
                <a:latin typeface="Calibri" panose="020F0502020204030204" pitchFamily="34" charset="0"/>
                <a:cs typeface="Calibri" panose="020F0502020204030204" pitchFamily="34" charset="0"/>
              </a:rPr>
              <a:t>Further information</a:t>
            </a:r>
          </a:p>
          <a:p>
            <a:pPr marL="0" indent="0">
              <a:lnSpc>
                <a:spcPts val="1200"/>
              </a:lnSpc>
              <a:spcBef>
                <a:spcPts val="0"/>
              </a:spcBef>
              <a:spcAft>
                <a:spcPts val="600"/>
              </a:spcAft>
              <a:buNone/>
            </a:pPr>
            <a:r>
              <a:rPr lang="en-AU" sz="900" dirty="0">
                <a:effectLst/>
                <a:latin typeface="Calibri Light" panose="020F0302020204030204" pitchFamily="34" charset="0"/>
              </a:rPr>
              <a:t>For additional information scan the QR code or contact:</a:t>
            </a:r>
            <a:br>
              <a:rPr lang="en-AU" sz="900" dirty="0">
                <a:effectLst/>
                <a:latin typeface="Calibri Light" panose="020F0302020204030204" pitchFamily="34" charset="0"/>
              </a:rPr>
            </a:br>
            <a:r>
              <a:rPr lang="en-AU" sz="900" dirty="0">
                <a:effectLst/>
                <a:latin typeface="Calibri Light" panose="020F0302020204030204" pitchFamily="34" charset="0"/>
              </a:rPr>
              <a:t>Persons </a:t>
            </a:r>
            <a:r>
              <a:rPr lang="en-AU" sz="900" dirty="0" err="1">
                <a:effectLst/>
                <a:latin typeface="Calibri Light" panose="020F0302020204030204" pitchFamily="34" charset="0"/>
              </a:rPr>
              <a:t>Fullname</a:t>
            </a:r>
            <a:r>
              <a:rPr lang="en-AU" sz="900" dirty="0">
                <a:effectLst/>
                <a:latin typeface="Calibri Light" panose="020F0302020204030204" pitchFamily="34" charset="0"/>
              </a:rPr>
              <a:t>, Job title, Organisation</a:t>
            </a:r>
            <a:br>
              <a:rPr lang="en-AU" sz="900" dirty="0">
                <a:effectLst/>
                <a:latin typeface="Calibri Light" panose="020F0302020204030204" pitchFamily="34" charset="0"/>
              </a:rPr>
            </a:br>
            <a:r>
              <a:rPr lang="en-AU" sz="900" b="1" dirty="0" err="1">
                <a:effectLst/>
                <a:latin typeface="Calibri" panose="020F0502020204030204" pitchFamily="34" charset="0"/>
              </a:rPr>
              <a:t>persons.fullname@naturalhazards.com.au</a:t>
            </a:r>
            <a:endParaRPr lang="en-AU" sz="900" dirty="0">
              <a:effectLst/>
              <a:latin typeface="Calibri Light" panose="020F0302020204030204" pitchFamily="34" charset="0"/>
            </a:endParaRPr>
          </a:p>
        </p:txBody>
      </p:sp>
      <p:sp>
        <p:nvSpPr>
          <p:cNvPr id="15" name="TextBox 14">
            <a:extLst>
              <a:ext uri="{FF2B5EF4-FFF2-40B4-BE49-F238E27FC236}">
                <a16:creationId xmlns:a16="http://schemas.microsoft.com/office/drawing/2014/main" id="{ABEE18F2-3732-023B-85BF-CF56FBE61B1D}"/>
              </a:ext>
            </a:extLst>
          </p:cNvPr>
          <p:cNvSpPr txBox="1"/>
          <p:nvPr/>
        </p:nvSpPr>
        <p:spPr>
          <a:xfrm>
            <a:off x="431800" y="1663532"/>
            <a:ext cx="5757380" cy="861166"/>
          </a:xfrm>
          <a:prstGeom prst="rect">
            <a:avLst/>
          </a:prstGeom>
          <a:noFill/>
        </p:spPr>
        <p:txBody>
          <a:bodyPr wrap="square" lIns="0" tIns="0" rIns="0" bIns="0" anchor="ctr" anchorCtr="0">
            <a:noAutofit/>
          </a:bodyPr>
          <a:lstStyle/>
          <a:p>
            <a:pPr>
              <a:spcAft>
                <a:spcPts val="600"/>
              </a:spcAft>
            </a:pPr>
            <a:r>
              <a:rPr lang="en-AU" sz="1000" dirty="0">
                <a:solidFill>
                  <a:srgbClr val="F9050C"/>
                </a:solidFill>
                <a:effectLst/>
                <a:latin typeface="Calibri Light" panose="020F0302020204030204" pitchFamily="34" charset="0"/>
              </a:rPr>
              <a:t>Dr Annie Author,</a:t>
            </a:r>
            <a:r>
              <a:rPr lang="en-AU" sz="1000" baseline="30000" dirty="0">
                <a:solidFill>
                  <a:srgbClr val="F9050C"/>
                </a:solidFill>
                <a:effectLst/>
                <a:latin typeface="Calibri Light" panose="020F0302020204030204" pitchFamily="34" charset="0"/>
              </a:rPr>
              <a:t>1</a:t>
            </a:r>
            <a:r>
              <a:rPr lang="en-AU" sz="1000" dirty="0">
                <a:solidFill>
                  <a:srgbClr val="F9050C"/>
                </a:solidFill>
                <a:effectLst/>
                <a:latin typeface="Calibri Light" panose="020F0302020204030204" pitchFamily="34" charset="0"/>
              </a:rPr>
              <a:t> Prof First Lastname,</a:t>
            </a:r>
            <a:r>
              <a:rPr lang="en-AU" sz="1000" baseline="30000" dirty="0">
                <a:solidFill>
                  <a:srgbClr val="F9050C"/>
                </a:solidFill>
                <a:effectLst/>
                <a:latin typeface="Calibri Light" panose="020F0302020204030204" pitchFamily="34" charset="0"/>
              </a:rPr>
              <a:t>2</a:t>
            </a:r>
            <a:r>
              <a:rPr lang="en-AU" sz="1000" dirty="0">
                <a:solidFill>
                  <a:srgbClr val="F9050C"/>
                </a:solidFill>
                <a:effectLst/>
                <a:latin typeface="Calibri Light" panose="020F0302020204030204" pitchFamily="34" charset="0"/>
              </a:rPr>
              <a:t> Multiple Authorlist,</a:t>
            </a:r>
            <a:r>
              <a:rPr lang="en-AU" sz="1000" baseline="30000" dirty="0">
                <a:solidFill>
                  <a:srgbClr val="F9050C"/>
                </a:solidFill>
                <a:effectLst/>
                <a:latin typeface="Calibri Light" panose="020F0302020204030204" pitchFamily="34" charset="0"/>
              </a:rPr>
              <a:t>3</a:t>
            </a:r>
            <a:r>
              <a:rPr lang="en-AU" sz="1000" dirty="0">
                <a:solidFill>
                  <a:srgbClr val="F9050C"/>
                </a:solidFill>
                <a:effectLst/>
                <a:latin typeface="Calibri Light" panose="020F0302020204030204" pitchFamily="34" charset="0"/>
              </a:rPr>
              <a:t> </a:t>
            </a:r>
            <a:r>
              <a:rPr lang="en-AU" sz="1000" dirty="0" err="1">
                <a:solidFill>
                  <a:srgbClr val="F9050C"/>
                </a:solidFill>
                <a:effectLst/>
                <a:latin typeface="Calibri Light" panose="020F0302020204030204" pitchFamily="34" charset="0"/>
              </a:rPr>
              <a:t>Addi</a:t>
            </a:r>
            <a:r>
              <a:rPr lang="en-AU" sz="1000" dirty="0">
                <a:solidFill>
                  <a:srgbClr val="F9050C"/>
                </a:solidFill>
                <a:effectLst/>
                <a:latin typeface="Calibri Light" panose="020F0302020204030204" pitchFamily="34" charset="0"/>
              </a:rPr>
              <a:t> Tional-Other</a:t>
            </a:r>
            <a:r>
              <a:rPr lang="en-AU" sz="1000" baseline="30000" dirty="0">
                <a:solidFill>
                  <a:srgbClr val="F9050C"/>
                </a:solidFill>
                <a:effectLst/>
                <a:latin typeface="Calibri Light" panose="020F0302020204030204" pitchFamily="34" charset="0"/>
              </a:rPr>
              <a:t>4 </a:t>
            </a:r>
            <a:r>
              <a:rPr lang="en-AU" sz="1000" dirty="0">
                <a:solidFill>
                  <a:srgbClr val="F9050C"/>
                </a:solidFill>
                <a:effectLst/>
                <a:latin typeface="Calibri Light" panose="020F0302020204030204" pitchFamily="34" charset="0"/>
              </a:rPr>
              <a:t>and</a:t>
            </a:r>
            <a:r>
              <a:rPr lang="en-AU" sz="1000" baseline="30000" dirty="0">
                <a:solidFill>
                  <a:srgbClr val="F9050C"/>
                </a:solidFill>
                <a:effectLst/>
                <a:latin typeface="Calibri Light" panose="020F0302020204030204" pitchFamily="34" charset="0"/>
              </a:rPr>
              <a:t> </a:t>
            </a:r>
            <a:r>
              <a:rPr lang="en-AU" sz="1000" dirty="0">
                <a:solidFill>
                  <a:srgbClr val="F9050C"/>
                </a:solidFill>
                <a:effectLst/>
                <a:latin typeface="Calibri Light" panose="020F0302020204030204" pitchFamily="34" charset="0"/>
              </a:rPr>
              <a:t>Persons Fullname</a:t>
            </a:r>
            <a:r>
              <a:rPr lang="en-AU" sz="1000" baseline="30000" dirty="0">
                <a:solidFill>
                  <a:srgbClr val="F9050C"/>
                </a:solidFill>
                <a:effectLst/>
                <a:latin typeface="Calibri Light" panose="020F0302020204030204" pitchFamily="34" charset="0"/>
              </a:rPr>
              <a:t>1</a:t>
            </a:r>
            <a:endParaRPr lang="en-AU" sz="1000" dirty="0">
              <a:solidFill>
                <a:srgbClr val="F9050C"/>
              </a:solidFill>
              <a:effectLst/>
              <a:latin typeface="Calibri Light" panose="020F0302020204030204" pitchFamily="34" charset="0"/>
            </a:endParaRPr>
          </a:p>
          <a:p>
            <a:r>
              <a:rPr lang="en-AU" sz="800" baseline="30000" dirty="0">
                <a:effectLst/>
                <a:latin typeface="Calibri" panose="020F0502020204030204" pitchFamily="34" charset="0"/>
              </a:rPr>
              <a:t>1</a:t>
            </a:r>
            <a:r>
              <a:rPr lang="en-AU" sz="800" dirty="0">
                <a:effectLst/>
                <a:latin typeface="Calibri" panose="020F0502020204030204" pitchFamily="34" charset="0"/>
              </a:rPr>
              <a:t> Faculty of Education, University of Somewhere, State  </a:t>
            </a:r>
            <a:r>
              <a:rPr lang="en-AU" sz="800" baseline="30000" dirty="0">
                <a:effectLst/>
                <a:latin typeface="Calibri" panose="020F0502020204030204" pitchFamily="34" charset="0"/>
              </a:rPr>
              <a:t>2</a:t>
            </a:r>
            <a:r>
              <a:rPr lang="en-AU" sz="800" dirty="0">
                <a:effectLst/>
                <a:latin typeface="Calibri" panose="020F0502020204030204" pitchFamily="34" charset="0"/>
              </a:rPr>
              <a:t> Faculty of Learning, University of </a:t>
            </a:r>
            <a:r>
              <a:rPr lang="en-AU" sz="800" dirty="0" err="1">
                <a:effectLst/>
                <a:latin typeface="Calibri" panose="020F0502020204030204" pitchFamily="34" charset="0"/>
              </a:rPr>
              <a:t>Somewherelse</a:t>
            </a:r>
            <a:r>
              <a:rPr lang="en-AU" sz="800" dirty="0">
                <a:effectLst/>
                <a:latin typeface="Calibri" panose="020F0502020204030204" pitchFamily="34" charset="0"/>
              </a:rPr>
              <a:t>, State</a:t>
            </a:r>
            <a:br>
              <a:rPr lang="en-AU" sz="800" dirty="0">
                <a:effectLst/>
                <a:latin typeface="Calibri" panose="020F0502020204030204" pitchFamily="34" charset="0"/>
              </a:rPr>
            </a:br>
            <a:r>
              <a:rPr lang="en-AU" sz="800" baseline="30000" dirty="0">
                <a:effectLst/>
                <a:latin typeface="Calibri" panose="020F0502020204030204" pitchFamily="34" charset="0"/>
              </a:rPr>
              <a:t>2</a:t>
            </a:r>
            <a:r>
              <a:rPr lang="en-AU" sz="800" dirty="0">
                <a:effectLst/>
                <a:latin typeface="Calibri" panose="020F0502020204030204" pitchFamily="34" charset="0"/>
              </a:rPr>
              <a:t> Faculty of Research, University of Interstate, State  </a:t>
            </a:r>
            <a:r>
              <a:rPr lang="en-AU" sz="800" baseline="30000" dirty="0">
                <a:effectLst/>
                <a:latin typeface="Calibri" panose="020F0502020204030204" pitchFamily="34" charset="0"/>
              </a:rPr>
              <a:t>4</a:t>
            </a:r>
            <a:r>
              <a:rPr lang="en-AU" sz="800" dirty="0">
                <a:effectLst/>
                <a:latin typeface="Calibri" panose="020F0502020204030204" pitchFamily="34" charset="0"/>
              </a:rPr>
              <a:t> Faculty of Safety, University of </a:t>
            </a:r>
            <a:r>
              <a:rPr lang="en-AU" sz="800" dirty="0" err="1">
                <a:effectLst/>
                <a:latin typeface="Calibri" panose="020F0502020204030204" pitchFamily="34" charset="0"/>
              </a:rPr>
              <a:t>Somewherelse</a:t>
            </a:r>
            <a:r>
              <a:rPr lang="en-AU" sz="800" dirty="0">
                <a:effectLst/>
                <a:latin typeface="Calibri" panose="020F0502020204030204" pitchFamily="34" charset="0"/>
              </a:rPr>
              <a:t>, State</a:t>
            </a:r>
          </a:p>
        </p:txBody>
      </p:sp>
      <p:sp>
        <p:nvSpPr>
          <p:cNvPr id="3" name="Content Placeholder 2">
            <a:extLst>
              <a:ext uri="{FF2B5EF4-FFF2-40B4-BE49-F238E27FC236}">
                <a16:creationId xmlns:a16="http://schemas.microsoft.com/office/drawing/2014/main" id="{1F4D0F51-15D9-4121-E772-813D9D276C92}"/>
              </a:ext>
            </a:extLst>
          </p:cNvPr>
          <p:cNvSpPr txBox="1">
            <a:spLocks/>
          </p:cNvSpPr>
          <p:nvPr/>
        </p:nvSpPr>
        <p:spPr>
          <a:xfrm>
            <a:off x="431999" y="4207608"/>
            <a:ext cx="3239889" cy="4737956"/>
          </a:xfrm>
          <a:prstGeom prst="rect">
            <a:avLst/>
          </a:prstGeom>
        </p:spPr>
        <p:txBody>
          <a:bodyPr vert="horz" wrap="square" lIns="0" tIns="0" rIns="0" bIns="0" numCol="1" spcCol="216000" rtlCol="0">
            <a:noAutofit/>
          </a:bodyPr>
          <a:lst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marL="0" indent="0">
              <a:lnSpc>
                <a:spcPts val="1200"/>
              </a:lnSpc>
              <a:spcBef>
                <a:spcPts val="0"/>
              </a:spcBef>
              <a:buNone/>
            </a:pPr>
            <a:r>
              <a:rPr lang="en-AU" sz="1100" dirty="0">
                <a:solidFill>
                  <a:srgbClr val="0072CE"/>
                </a:solidFill>
                <a:effectLst/>
                <a:latin typeface="Calibri" panose="020F0502020204030204" pitchFamily="34" charset="0"/>
                <a:cs typeface="Calibri" panose="020F0502020204030204" pitchFamily="34" charset="0"/>
              </a:rPr>
              <a:t>Using this template</a:t>
            </a:r>
          </a:p>
          <a:p>
            <a:pPr marL="0" indent="0">
              <a:lnSpc>
                <a:spcPts val="1200"/>
              </a:lnSpc>
              <a:spcBef>
                <a:spcPts val="0"/>
              </a:spcBef>
              <a:spcAft>
                <a:spcPts val="1200"/>
              </a:spcAft>
              <a:buNone/>
            </a:pPr>
            <a:r>
              <a:rPr lang="en-AU" sz="900" b="1" dirty="0">
                <a:effectLst/>
                <a:latin typeface="Calibri" panose="020F0502020204030204" pitchFamily="34" charset="0"/>
                <a:cs typeface="Calibri" panose="020F0502020204030204" pitchFamily="34" charset="0"/>
              </a:rPr>
              <a:t>Thank you for using the Natural Hazards Research Australia (the Centre) Poster Template.</a:t>
            </a:r>
          </a:p>
          <a:p>
            <a:pPr marL="0" indent="0">
              <a:lnSpc>
                <a:spcPts val="1200"/>
              </a:lnSpc>
              <a:spcBef>
                <a:spcPts val="0"/>
              </a:spcBef>
              <a:spcAft>
                <a:spcPts val="1200"/>
              </a:spcAft>
              <a:buNone/>
            </a:pPr>
            <a:r>
              <a:rPr lang="en-AU" sz="900" dirty="0">
                <a:effectLst/>
                <a:latin typeface="+mj-lt"/>
              </a:rPr>
              <a:t>This template has been designed using our corporate brand guidelines. It includes Centre brand elements such as the Centre logo, our corporate colour palette and preferred desktop font Calibri Light. The Centre and Australian Government logos should not be removed, covered or altered.</a:t>
            </a:r>
          </a:p>
          <a:p>
            <a:pPr marL="0" indent="0">
              <a:lnSpc>
                <a:spcPts val="1200"/>
              </a:lnSpc>
              <a:spcBef>
                <a:spcPts val="0"/>
              </a:spcBef>
              <a:spcAft>
                <a:spcPts val="1200"/>
              </a:spcAft>
              <a:buNone/>
            </a:pPr>
            <a:r>
              <a:rPr lang="en-AU" sz="900" b="1" dirty="0">
                <a:effectLst/>
                <a:latin typeface="Calibri" panose="020F0502020204030204" pitchFamily="34" charset="0"/>
                <a:cs typeface="Calibri" panose="020F0502020204030204" pitchFamily="34" charset="0"/>
              </a:rPr>
              <a:t>TIP:</a:t>
            </a:r>
            <a:r>
              <a:rPr lang="en-AU" sz="900" b="1" dirty="0">
                <a:effectLst/>
                <a:latin typeface="+mj-lt"/>
              </a:rPr>
              <a:t> </a:t>
            </a:r>
            <a:r>
              <a:rPr lang="en-AU" sz="900" dirty="0">
                <a:effectLst/>
                <a:latin typeface="+mj-lt"/>
              </a:rPr>
              <a:t>Avoid changing any brand elements to ensure strong Centre branding and visual consistency across all published documents.</a:t>
            </a:r>
          </a:p>
          <a:p>
            <a:pPr marL="0" indent="0">
              <a:lnSpc>
                <a:spcPts val="1200"/>
              </a:lnSpc>
              <a:spcBef>
                <a:spcPts val="0"/>
              </a:spcBef>
              <a:buNone/>
            </a:pPr>
            <a:r>
              <a:rPr lang="en-AU" sz="900" b="1" dirty="0">
                <a:solidFill>
                  <a:srgbClr val="0072CE"/>
                </a:solidFill>
                <a:effectLst/>
                <a:latin typeface="Calibri" panose="020F0502020204030204" pitchFamily="34" charset="0"/>
                <a:cs typeface="Calibri" panose="020F0502020204030204" pitchFamily="34" charset="0"/>
              </a:rPr>
              <a:t>Two or three column layout</a:t>
            </a:r>
          </a:p>
          <a:p>
            <a:pPr marL="0" indent="0">
              <a:lnSpc>
                <a:spcPts val="1200"/>
              </a:lnSpc>
              <a:spcBef>
                <a:spcPts val="0"/>
              </a:spcBef>
              <a:spcAft>
                <a:spcPts val="1200"/>
              </a:spcAft>
              <a:buNone/>
            </a:pPr>
            <a:r>
              <a:rPr lang="en-AU" sz="900" dirty="0">
                <a:effectLst/>
                <a:latin typeface="+mj-lt"/>
              </a:rPr>
              <a:t>When using the three column layout a single column of text requires approximately 200 words. Allow for 150 words per column if a 60 word introduction is used across the top.</a:t>
            </a:r>
          </a:p>
          <a:p>
            <a:pPr marL="0" indent="0">
              <a:lnSpc>
                <a:spcPts val="1200"/>
              </a:lnSpc>
              <a:spcBef>
                <a:spcPts val="0"/>
              </a:spcBef>
              <a:spcAft>
                <a:spcPts val="1200"/>
              </a:spcAft>
              <a:buNone/>
            </a:pPr>
            <a:r>
              <a:rPr lang="en-AU" sz="900" dirty="0">
                <a:effectLst/>
                <a:latin typeface="+mj-lt"/>
              </a:rPr>
              <a:t>When using the two column layout a single column of text requires approximately 250 words. If a long introduction is used across the top allow for 200 words per column.</a:t>
            </a:r>
          </a:p>
          <a:p>
            <a:pPr marL="0" indent="0">
              <a:lnSpc>
                <a:spcPts val="1200"/>
              </a:lnSpc>
              <a:spcBef>
                <a:spcPts val="0"/>
              </a:spcBef>
              <a:spcAft>
                <a:spcPts val="1200"/>
              </a:spcAft>
              <a:buNone/>
            </a:pPr>
            <a:r>
              <a:rPr lang="en-AU" sz="900" b="1" dirty="0">
                <a:effectLst/>
                <a:latin typeface="Calibri" panose="020F0502020204030204" pitchFamily="34" charset="0"/>
                <a:cs typeface="Calibri" panose="020F0502020204030204" pitchFamily="34" charset="0"/>
              </a:rPr>
              <a:t>TIP:</a:t>
            </a:r>
            <a:r>
              <a:rPr lang="en-AU" sz="900" b="1" dirty="0">
                <a:effectLst/>
                <a:latin typeface="+mj-lt"/>
              </a:rPr>
              <a:t> </a:t>
            </a:r>
            <a:r>
              <a:rPr lang="en-AU" sz="900" dirty="0">
                <a:effectLst/>
                <a:latin typeface="+mj-lt"/>
              </a:rPr>
              <a:t>Do not justify text as this can create unsightly gaps in your text, making it difficult to read.</a:t>
            </a:r>
          </a:p>
          <a:p>
            <a:pPr marL="0" indent="0">
              <a:lnSpc>
                <a:spcPts val="1200"/>
              </a:lnSpc>
              <a:spcBef>
                <a:spcPts val="0"/>
              </a:spcBef>
              <a:spcAft>
                <a:spcPts val="1200"/>
              </a:spcAft>
              <a:buNone/>
            </a:pPr>
            <a:r>
              <a:rPr lang="en-AU" sz="900" b="1" dirty="0">
                <a:effectLst/>
                <a:latin typeface="Calibri" panose="020F0502020204030204" pitchFamily="34" charset="0"/>
                <a:cs typeface="Calibri" panose="020F0502020204030204" pitchFamily="34" charset="0"/>
              </a:rPr>
              <a:t>TIP:</a:t>
            </a:r>
            <a:r>
              <a:rPr lang="en-AU" sz="900" b="1" dirty="0">
                <a:effectLst/>
                <a:latin typeface="+mj-lt"/>
              </a:rPr>
              <a:t> </a:t>
            </a:r>
            <a:r>
              <a:rPr lang="en-AU" sz="900" dirty="0">
                <a:effectLst/>
                <a:latin typeface="+mj-lt"/>
              </a:rPr>
              <a:t>Rulers have been set up to align objects to the grid.</a:t>
            </a:r>
          </a:p>
          <a:p>
            <a:pPr marL="0" indent="0">
              <a:lnSpc>
                <a:spcPts val="1200"/>
              </a:lnSpc>
              <a:spcBef>
                <a:spcPts val="0"/>
              </a:spcBef>
              <a:buNone/>
            </a:pPr>
            <a:r>
              <a:rPr lang="en-AU" sz="900" b="1" dirty="0">
                <a:solidFill>
                  <a:srgbClr val="0072CE"/>
                </a:solidFill>
                <a:effectLst/>
                <a:latin typeface="+mj-lt"/>
              </a:rPr>
              <a:t>Adding images and graphics</a:t>
            </a:r>
            <a:endParaRPr lang="en-AU" sz="900" dirty="0">
              <a:solidFill>
                <a:srgbClr val="0072CE"/>
              </a:solidFill>
              <a:effectLst/>
              <a:latin typeface="+mj-lt"/>
            </a:endParaRPr>
          </a:p>
          <a:p>
            <a:pPr marL="0" indent="0">
              <a:lnSpc>
                <a:spcPts val="1200"/>
              </a:lnSpc>
              <a:spcBef>
                <a:spcPts val="0"/>
              </a:spcBef>
              <a:spcAft>
                <a:spcPts val="1200"/>
              </a:spcAft>
              <a:buNone/>
            </a:pPr>
            <a:r>
              <a:rPr lang="en-AU" sz="900" dirty="0">
                <a:effectLst/>
                <a:latin typeface="+mj-lt"/>
              </a:rPr>
              <a:t>Adjust your word count if using images and diagrams in your layout. A standard 16:9 image over a single column will reduce your word count by 50 words; a double column image by 200; three columns by 350.</a:t>
            </a:r>
          </a:p>
        </p:txBody>
      </p:sp>
      <p:sp>
        <p:nvSpPr>
          <p:cNvPr id="14" name="Content Placeholder 2">
            <a:extLst>
              <a:ext uri="{FF2B5EF4-FFF2-40B4-BE49-F238E27FC236}">
                <a16:creationId xmlns:a16="http://schemas.microsoft.com/office/drawing/2014/main" id="{E184695C-728E-54D1-8D34-431CBE4D8308}"/>
              </a:ext>
            </a:extLst>
          </p:cNvPr>
          <p:cNvSpPr txBox="1">
            <a:spLocks/>
          </p:cNvSpPr>
          <p:nvPr/>
        </p:nvSpPr>
        <p:spPr>
          <a:xfrm>
            <a:off x="3887630" y="6182376"/>
            <a:ext cx="3240246" cy="2763187"/>
          </a:xfrm>
          <a:prstGeom prst="rect">
            <a:avLst/>
          </a:prstGeom>
        </p:spPr>
        <p:txBody>
          <a:bodyPr vert="horz" lIns="0" tIns="0" rIns="0" bIns="0" numCol="1" spcCol="216000" rtlCol="0">
            <a:noAutofit/>
          </a:bodyPr>
          <a:lst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marL="0" indent="0">
              <a:lnSpc>
                <a:spcPts val="1200"/>
              </a:lnSpc>
              <a:spcBef>
                <a:spcPts val="0"/>
              </a:spcBef>
              <a:buNone/>
            </a:pPr>
            <a:r>
              <a:rPr lang="en-AU" sz="900" b="1" dirty="0">
                <a:solidFill>
                  <a:srgbClr val="0072CE"/>
                </a:solidFill>
                <a:effectLst/>
                <a:latin typeface="Calibri" panose="020F0502020204030204" pitchFamily="34" charset="0"/>
                <a:cs typeface="Calibri" panose="020F0502020204030204" pitchFamily="34" charset="0"/>
              </a:rPr>
              <a:t>Further information section</a:t>
            </a:r>
          </a:p>
          <a:p>
            <a:pPr marL="0" indent="0">
              <a:lnSpc>
                <a:spcPts val="1200"/>
              </a:lnSpc>
              <a:spcBef>
                <a:spcPts val="0"/>
              </a:spcBef>
              <a:spcAft>
                <a:spcPts val="1200"/>
              </a:spcAft>
              <a:buNone/>
            </a:pPr>
            <a:r>
              <a:rPr lang="en-AU" sz="900" dirty="0">
                <a:effectLst/>
                <a:latin typeface="+mj-lt"/>
              </a:rPr>
              <a:t>To help readers quickly find contact information a separate section has been included at the bottom of this template to place contact details as well as a QR code to direct readers to a website. </a:t>
            </a:r>
          </a:p>
          <a:p>
            <a:pPr marL="0" indent="0">
              <a:lnSpc>
                <a:spcPts val="1200"/>
              </a:lnSpc>
              <a:spcBef>
                <a:spcPts val="0"/>
              </a:spcBef>
              <a:spcAft>
                <a:spcPts val="1200"/>
              </a:spcAft>
              <a:buNone/>
            </a:pPr>
            <a:r>
              <a:rPr lang="en-AU" sz="900" b="1" dirty="0">
                <a:effectLst/>
                <a:latin typeface="Calibri" panose="020F0502020204030204" pitchFamily="34" charset="0"/>
                <a:cs typeface="Calibri" panose="020F0502020204030204" pitchFamily="34" charset="0"/>
              </a:rPr>
              <a:t>TIP:</a:t>
            </a:r>
            <a:r>
              <a:rPr lang="en-AU" sz="900" b="1" dirty="0">
                <a:effectLst/>
                <a:latin typeface="+mj-lt"/>
              </a:rPr>
              <a:t> </a:t>
            </a:r>
            <a:r>
              <a:rPr lang="en-AU" sz="900" dirty="0">
                <a:effectLst/>
                <a:latin typeface="+mj-lt"/>
              </a:rPr>
              <a:t>Do not add contact information in the main text of your poster, use the footer below.</a:t>
            </a:r>
          </a:p>
          <a:p>
            <a:pPr marL="0" indent="0">
              <a:lnSpc>
                <a:spcPts val="1200"/>
              </a:lnSpc>
              <a:spcBef>
                <a:spcPts val="0"/>
              </a:spcBef>
              <a:buNone/>
            </a:pPr>
            <a:r>
              <a:rPr lang="en-AU" sz="900" b="1" dirty="0">
                <a:solidFill>
                  <a:srgbClr val="0072CE"/>
                </a:solidFill>
                <a:effectLst/>
                <a:latin typeface="Calibri" panose="020F0502020204030204" pitchFamily="34" charset="0"/>
                <a:cs typeface="Calibri" panose="020F0502020204030204" pitchFamily="34" charset="0"/>
              </a:rPr>
              <a:t>Logo footer</a:t>
            </a:r>
          </a:p>
          <a:p>
            <a:pPr marL="0" indent="0">
              <a:lnSpc>
                <a:spcPts val="1200"/>
              </a:lnSpc>
              <a:spcBef>
                <a:spcPts val="0"/>
              </a:spcBef>
              <a:spcAft>
                <a:spcPts val="1200"/>
              </a:spcAft>
              <a:buNone/>
            </a:pPr>
            <a:r>
              <a:rPr lang="en-AU" sz="900" dirty="0">
                <a:effectLst/>
                <a:latin typeface="+mj-lt"/>
              </a:rPr>
              <a:t>Please place relevant organisation logos in order of importance in the footer of your poster. Ensure sufficient space between logos is maintained. Logos should not be visually larger than the Australian Government crest and allow plenty of space between logos. Do not enlarge logos to fill space.</a:t>
            </a:r>
          </a:p>
        </p:txBody>
      </p:sp>
      <p:pic>
        <p:nvPicPr>
          <p:cNvPr id="16" name="Picture 15">
            <a:extLst>
              <a:ext uri="{FF2B5EF4-FFF2-40B4-BE49-F238E27FC236}">
                <a16:creationId xmlns:a16="http://schemas.microsoft.com/office/drawing/2014/main" id="{40ACEF67-58E2-EEBD-87AF-C674AE805C42}"/>
              </a:ext>
            </a:extLst>
          </p:cNvPr>
          <p:cNvPicPr>
            <a:picLocks noChangeAspect="1"/>
          </p:cNvPicPr>
          <p:nvPr/>
        </p:nvPicPr>
        <p:blipFill>
          <a:blip r:embed="rId4"/>
          <a:stretch>
            <a:fillRect/>
          </a:stretch>
        </p:blipFill>
        <p:spPr>
          <a:xfrm>
            <a:off x="3887788" y="4207607"/>
            <a:ext cx="3240087" cy="1829697"/>
          </a:xfrm>
          <a:prstGeom prst="rect">
            <a:avLst/>
          </a:prstGeom>
        </p:spPr>
      </p:pic>
    </p:spTree>
    <p:extLst>
      <p:ext uri="{BB962C8B-B14F-4D97-AF65-F5344CB8AC3E}">
        <p14:creationId xmlns:p14="http://schemas.microsoft.com/office/powerpoint/2010/main" val="247571012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HRA-PosterTemp-01" id="{D0CD792B-A3AB-B94B-A80A-CCEE3B73852C}" vid="{8E386B9E-63D4-2D42-A3DE-F9D198211CD6}"/>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71B484D96A3A346B262AE6DAFBDEEB9" ma:contentTypeVersion="16" ma:contentTypeDescription="Create a new document." ma:contentTypeScope="" ma:versionID="5080efd2d881f9b7e3bab3b380605a82">
  <xsd:schema xmlns:xsd="http://www.w3.org/2001/XMLSchema" xmlns:xs="http://www.w3.org/2001/XMLSchema" xmlns:p="http://schemas.microsoft.com/office/2006/metadata/properties" xmlns:ns2="0720369f-3d04-47fa-8030-81a5d566cba2" xmlns:ns3="24293294-9d9a-4517-91d2-b0d8ed0096b8" targetNamespace="http://schemas.microsoft.com/office/2006/metadata/properties" ma:root="true" ma:fieldsID="42e9276fa6b2e0bae56e3a40ed488c6e" ns2:_="" ns3:_="">
    <xsd:import namespace="0720369f-3d04-47fa-8030-81a5d566cba2"/>
    <xsd:import namespace="24293294-9d9a-4517-91d2-b0d8ed0096b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LengthInSeconds" minOccurs="0"/>
                <xsd:element ref="ns2:MediaServiceAutoTags" minOccurs="0"/>
                <xsd:element ref="ns2:MediaServiceGenerationTime" minOccurs="0"/>
                <xsd:element ref="ns2:MediaServiceEventHashCode" minOccurs="0"/>
                <xsd:element ref="ns2:MediaServiceOCR" minOccurs="0"/>
                <xsd:element ref="ns3:SharedWithUsers" minOccurs="0"/>
                <xsd:element ref="ns3:SharedWithDetails"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720369f-3d04-47fa-8030-81a5d566cba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668688ff-2d56-4402-9de8-2ba684990fa4"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24293294-9d9a-4517-91d2-b0d8ed0096b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f600f727-e03f-4814-87f2-c0c34473a4bd}" ma:internalName="TaxCatchAll" ma:showField="CatchAllData" ma:web="24293294-9d9a-4517-91d2-b0d8ed0096b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875792A-BC00-4769-9BCA-BFA29013B62D}">
  <ds:schemaRefs>
    <ds:schemaRef ds:uri="http://schemas.microsoft.com/sharepoint/v3/contenttype/forms"/>
  </ds:schemaRefs>
</ds:datastoreItem>
</file>

<file path=customXml/itemProps2.xml><?xml version="1.0" encoding="utf-8"?>
<ds:datastoreItem xmlns:ds="http://schemas.openxmlformats.org/officeDocument/2006/customXml" ds:itemID="{07802478-12AF-430B-B2A6-A13D36B2DF2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720369f-3d04-47fa-8030-81a5d566cba2"/>
    <ds:schemaRef ds:uri="24293294-9d9a-4517-91d2-b0d8ed0096b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0689b166-3c66-4f33-889a-d90ed654ea8c}" enabled="1" method="Standard" siteId="{de7bc5dd-a1cc-4e56-bf3e-0fbf2103b0b7}" contentBits="0" removed="0"/>
</clbl:labelList>
</file>

<file path=docProps/app.xml><?xml version="1.0" encoding="utf-8"?>
<Properties xmlns="http://schemas.openxmlformats.org/officeDocument/2006/extended-properties" xmlns:vt="http://schemas.openxmlformats.org/officeDocument/2006/docPropsVTypes">
  <Template>Office Theme</Template>
  <TotalTime>0</TotalTime>
  <Words>1137</Words>
  <Application>Microsoft Macintosh PowerPoint</Application>
  <PresentationFormat>Custom</PresentationFormat>
  <Paragraphs>59</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Short hypothesis to get attention, extending over three lines [≈15 words]</vt:lpstr>
      <vt:lpstr>Short hypothesis to get attention, extending over three lines [≈15 words]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Friedo Ligthart</dc:creator>
  <cp:lastModifiedBy>Friedo Ligthart</cp:lastModifiedBy>
  <cp:revision>1</cp:revision>
  <dcterms:created xsi:type="dcterms:W3CDTF">2024-11-07T23:12:43Z</dcterms:created>
  <dcterms:modified xsi:type="dcterms:W3CDTF">2024-11-07T23:13:00Z</dcterms:modified>
</cp:coreProperties>
</file>